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9"/>
  </p:notesMasterIdLst>
  <p:sldIdLst>
    <p:sldId id="256" r:id="rId2"/>
    <p:sldId id="257" r:id="rId3"/>
    <p:sldId id="258" r:id="rId4"/>
    <p:sldId id="259" r:id="rId5"/>
    <p:sldId id="260" r:id="rId6"/>
    <p:sldId id="267" r:id="rId7"/>
    <p:sldId id="268" r:id="rId8"/>
    <p:sldId id="269" r:id="rId9"/>
    <p:sldId id="270" r:id="rId10"/>
    <p:sldId id="271" r:id="rId11"/>
    <p:sldId id="272" r:id="rId12"/>
    <p:sldId id="273" r:id="rId13"/>
    <p:sldId id="275" r:id="rId14"/>
    <p:sldId id="276" r:id="rId15"/>
    <p:sldId id="277" r:id="rId16"/>
    <p:sldId id="278" r:id="rId17"/>
    <p:sldId id="280" r:id="rId18"/>
    <p:sldId id="281" r:id="rId19"/>
    <p:sldId id="282" r:id="rId20"/>
    <p:sldId id="283" r:id="rId21"/>
    <p:sldId id="284" r:id="rId22"/>
    <p:sldId id="285" r:id="rId23"/>
    <p:sldId id="287" r:id="rId24"/>
    <p:sldId id="286" r:id="rId25"/>
    <p:sldId id="288" r:id="rId26"/>
    <p:sldId id="289" r:id="rId27"/>
    <p:sldId id="290" r:id="rId28"/>
    <p:sldId id="291" r:id="rId29"/>
    <p:sldId id="292" r:id="rId30"/>
    <p:sldId id="293" r:id="rId31"/>
    <p:sldId id="295" r:id="rId32"/>
    <p:sldId id="296" r:id="rId33"/>
    <p:sldId id="297" r:id="rId34"/>
    <p:sldId id="299" r:id="rId35"/>
    <p:sldId id="298" r:id="rId36"/>
    <p:sldId id="300" r:id="rId37"/>
    <p:sldId id="301" r:id="rId38"/>
    <p:sldId id="302" r:id="rId39"/>
    <p:sldId id="303" r:id="rId40"/>
    <p:sldId id="305" r:id="rId41"/>
    <p:sldId id="306" r:id="rId42"/>
    <p:sldId id="307" r:id="rId43"/>
    <p:sldId id="308" r:id="rId44"/>
    <p:sldId id="309" r:id="rId45"/>
    <p:sldId id="310" r:id="rId46"/>
    <p:sldId id="311" r:id="rId47"/>
    <p:sldId id="312" r:id="rId4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4556C53-381A-4A05-89B4-15986AB5BA1B}">
          <p14:sldIdLst>
            <p14:sldId id="256"/>
            <p14:sldId id="257"/>
            <p14:sldId id="258"/>
            <p14:sldId id="259"/>
            <p14:sldId id="260"/>
            <p14:sldId id="267"/>
            <p14:sldId id="268"/>
            <p14:sldId id="269"/>
            <p14:sldId id="270"/>
            <p14:sldId id="271"/>
            <p14:sldId id="272"/>
            <p14:sldId id="273"/>
            <p14:sldId id="275"/>
            <p14:sldId id="276"/>
            <p14:sldId id="277"/>
            <p14:sldId id="278"/>
            <p14:sldId id="280"/>
            <p14:sldId id="281"/>
            <p14:sldId id="282"/>
            <p14:sldId id="283"/>
            <p14:sldId id="284"/>
            <p14:sldId id="285"/>
            <p14:sldId id="287"/>
            <p14:sldId id="286"/>
            <p14:sldId id="288"/>
            <p14:sldId id="289"/>
            <p14:sldId id="290"/>
            <p14:sldId id="291"/>
            <p14:sldId id="292"/>
            <p14:sldId id="293"/>
            <p14:sldId id="295"/>
            <p14:sldId id="296"/>
            <p14:sldId id="297"/>
            <p14:sldId id="299"/>
            <p14:sldId id="298"/>
            <p14:sldId id="300"/>
            <p14:sldId id="301"/>
            <p14:sldId id="302"/>
            <p14:sldId id="303"/>
            <p14:sldId id="305"/>
            <p14:sldId id="306"/>
            <p14:sldId id="307"/>
            <p14:sldId id="308"/>
            <p14:sldId id="309"/>
            <p14:sldId id="310"/>
            <p14:sldId id="311"/>
            <p14:sldId id="312"/>
          </p14:sldIdLst>
        </p14:section>
      </p14:sectionLst>
    </p:ex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18" d="100"/>
          <a:sy n="118" d="100"/>
        </p:scale>
        <p:origin x="-276" y="3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diagrams/_rels/data32.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9.jpeg"/><Relationship Id="rId1" Type="http://schemas.openxmlformats.org/officeDocument/2006/relationships/image" Target="../media/image8.jpeg"/><Relationship Id="rId6" Type="http://schemas.openxmlformats.org/officeDocument/2006/relationships/image" Target="../media/image13.jpeg"/><Relationship Id="rId5" Type="http://schemas.openxmlformats.org/officeDocument/2006/relationships/image" Target="../media/image12.jpeg"/><Relationship Id="rId10" Type="http://schemas.openxmlformats.org/officeDocument/2006/relationships/image" Target="../media/image17.jpeg"/><Relationship Id="rId4" Type="http://schemas.openxmlformats.org/officeDocument/2006/relationships/image" Target="../media/image11.png"/><Relationship Id="rId9" Type="http://schemas.openxmlformats.org/officeDocument/2006/relationships/image" Target="../media/image16.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79DD520-1323-41D2-8AC8-7E6886A2CFC8}" type="doc">
      <dgm:prSet loTypeId="urn:microsoft.com/office/officeart/2005/8/layout/list1" loCatId="list" qsTypeId="urn:microsoft.com/office/officeart/2005/8/quickstyle/3d3" qsCatId="3D" csTypeId="urn:microsoft.com/office/officeart/2005/8/colors/accent1_2" csCatId="accent1" phldr="1"/>
      <dgm:spPr/>
      <dgm:t>
        <a:bodyPr/>
        <a:lstStyle/>
        <a:p>
          <a:endParaRPr lang="en-US"/>
        </a:p>
      </dgm:t>
    </dgm:pt>
    <dgm:pt modelId="{7E5E6D19-A140-4A3A-9A8C-5E0E17BEDD2E}">
      <dgm:prSet phldrT="[Text]" custT="1"/>
      <dgm:spPr/>
      <dgm:t>
        <a:bodyPr/>
        <a:lstStyle/>
        <a:p>
          <a:r>
            <a:rPr lang="ro-RO" sz="2000" b="1" dirty="0">
              <a:latin typeface="Times New Roman" panose="02020603050405020304" pitchFamily="18" charset="0"/>
              <a:cs typeface="Times New Roman" panose="02020603050405020304" pitchFamily="18" charset="0"/>
            </a:rPr>
            <a:t>Contextul și poziționarea cercetărilor proprii în domeniul de cercetare</a:t>
          </a:r>
          <a:endParaRPr lang="en-US" sz="2000" b="1" dirty="0">
            <a:latin typeface="Times New Roman" panose="02020603050405020304" pitchFamily="18" charset="0"/>
            <a:cs typeface="Times New Roman" panose="02020603050405020304" pitchFamily="18" charset="0"/>
          </a:endParaRPr>
        </a:p>
      </dgm:t>
    </dgm:pt>
    <dgm:pt modelId="{C5E7C6ED-0F57-4158-8388-67934E4F9716}" type="parTrans" cxnId="{02084D5E-6DD7-425B-998E-5E9078782D36}">
      <dgm:prSet/>
      <dgm:spPr/>
      <dgm:t>
        <a:bodyPr/>
        <a:lstStyle/>
        <a:p>
          <a:endParaRPr lang="en-US"/>
        </a:p>
      </dgm:t>
    </dgm:pt>
    <dgm:pt modelId="{7AAFFE11-4937-41A6-BB03-3970A3F95764}" type="sibTrans" cxnId="{02084D5E-6DD7-425B-998E-5E9078782D36}">
      <dgm:prSet/>
      <dgm:spPr/>
      <dgm:t>
        <a:bodyPr/>
        <a:lstStyle/>
        <a:p>
          <a:endParaRPr lang="en-US"/>
        </a:p>
      </dgm:t>
    </dgm:pt>
    <dgm:pt modelId="{118849A8-64D4-4924-8596-E9DC67986690}">
      <dgm:prSet phldrT="[Text]" custT="1"/>
      <dgm:spPr/>
      <dgm:t>
        <a:bodyPr/>
        <a:lstStyle/>
        <a:p>
          <a:r>
            <a:rPr lang="ro-RO" sz="2000" b="1" dirty="0">
              <a:latin typeface="Times New Roman" panose="02020603050405020304" pitchFamily="18" charset="0"/>
              <a:cs typeface="Times New Roman" panose="02020603050405020304" pitchFamily="18" charset="0"/>
            </a:rPr>
            <a:t>Teme de cercetare dezvoltare</a:t>
          </a:r>
          <a:endParaRPr lang="en-US" sz="2000" b="1" dirty="0">
            <a:latin typeface="Times New Roman" panose="02020603050405020304" pitchFamily="18" charset="0"/>
            <a:cs typeface="Times New Roman" panose="02020603050405020304" pitchFamily="18" charset="0"/>
          </a:endParaRPr>
        </a:p>
      </dgm:t>
    </dgm:pt>
    <dgm:pt modelId="{AAA2BD17-6B77-455B-97BC-B970108E505B}" type="parTrans" cxnId="{E356F35E-0640-413D-8F5C-9E40DB57B5A0}">
      <dgm:prSet/>
      <dgm:spPr/>
      <dgm:t>
        <a:bodyPr/>
        <a:lstStyle/>
        <a:p>
          <a:endParaRPr lang="en-US"/>
        </a:p>
      </dgm:t>
    </dgm:pt>
    <dgm:pt modelId="{42651ED7-7034-471B-9B41-55FD284E4E33}" type="sibTrans" cxnId="{E356F35E-0640-413D-8F5C-9E40DB57B5A0}">
      <dgm:prSet/>
      <dgm:spPr/>
      <dgm:t>
        <a:bodyPr/>
        <a:lstStyle/>
        <a:p>
          <a:endParaRPr lang="en-US"/>
        </a:p>
      </dgm:t>
    </dgm:pt>
    <dgm:pt modelId="{2F9C545D-D9A9-4AE4-996C-D48E51B125C8}">
      <dgm:prSet phldrT="[Text]" custT="1"/>
      <dgm:spPr/>
      <dgm:t>
        <a:bodyPr/>
        <a:lstStyle/>
        <a:p>
          <a:r>
            <a:rPr lang="ro-RO" sz="2000" b="1" dirty="0">
              <a:latin typeface="Times New Roman" panose="02020603050405020304" pitchFamily="18" charset="0"/>
              <a:cs typeface="Times New Roman" panose="02020603050405020304" pitchFamily="18" charset="0"/>
            </a:rPr>
            <a:t>Capacitatea individuală de a coordona echipe de cercetare. Proiecte de cercetare implementate</a:t>
          </a:r>
          <a:endParaRPr lang="en-US" sz="2000" b="1" dirty="0">
            <a:latin typeface="Times New Roman" panose="02020603050405020304" pitchFamily="18" charset="0"/>
            <a:cs typeface="Times New Roman" panose="02020603050405020304" pitchFamily="18" charset="0"/>
          </a:endParaRPr>
        </a:p>
      </dgm:t>
    </dgm:pt>
    <dgm:pt modelId="{AD34DEF4-42B7-4607-98C9-1973123549DB}" type="parTrans" cxnId="{3A382E8E-5992-4223-BCFD-4267784502C8}">
      <dgm:prSet/>
      <dgm:spPr/>
      <dgm:t>
        <a:bodyPr/>
        <a:lstStyle/>
        <a:p>
          <a:endParaRPr lang="en-US"/>
        </a:p>
      </dgm:t>
    </dgm:pt>
    <dgm:pt modelId="{CECEBE16-2C97-46B8-80BC-48676C75A44C}" type="sibTrans" cxnId="{3A382E8E-5992-4223-BCFD-4267784502C8}">
      <dgm:prSet/>
      <dgm:spPr/>
      <dgm:t>
        <a:bodyPr/>
        <a:lstStyle/>
        <a:p>
          <a:endParaRPr lang="en-US"/>
        </a:p>
      </dgm:t>
    </dgm:pt>
    <dgm:pt modelId="{A3B1377F-94EF-4A40-829F-3CCBDFDFFC06}">
      <dgm:prSet phldrT="[Text]" custT="1"/>
      <dgm:spPr/>
      <dgm:t>
        <a:bodyPr/>
        <a:lstStyle/>
        <a:p>
          <a:r>
            <a:rPr lang="ro-RO" sz="2000" b="1" dirty="0">
              <a:latin typeface="Times New Roman" panose="02020603050405020304" pitchFamily="18" charset="0"/>
              <a:cs typeface="Times New Roman" panose="02020603050405020304" pitchFamily="18" charset="0"/>
            </a:rPr>
            <a:t>Rezultatele activității științifice și de cercetare. Elemente de recunoaștere a activității științifice și de cercetare</a:t>
          </a:r>
          <a:endParaRPr lang="en-US" sz="2000" b="1" dirty="0">
            <a:latin typeface="Times New Roman" panose="02020603050405020304" pitchFamily="18" charset="0"/>
            <a:cs typeface="Times New Roman" panose="02020603050405020304" pitchFamily="18" charset="0"/>
          </a:endParaRPr>
        </a:p>
      </dgm:t>
    </dgm:pt>
    <dgm:pt modelId="{B597DFF4-CF0B-47C1-BC72-47E7F582E81C}" type="parTrans" cxnId="{68C96F0C-5B92-4A23-AC22-785DB189FC21}">
      <dgm:prSet/>
      <dgm:spPr/>
      <dgm:t>
        <a:bodyPr/>
        <a:lstStyle/>
        <a:p>
          <a:endParaRPr lang="en-US"/>
        </a:p>
      </dgm:t>
    </dgm:pt>
    <dgm:pt modelId="{E108EAAD-4DF4-4305-88A8-EDFE2D13C8A4}" type="sibTrans" cxnId="{68C96F0C-5B92-4A23-AC22-785DB189FC21}">
      <dgm:prSet/>
      <dgm:spPr/>
      <dgm:t>
        <a:bodyPr/>
        <a:lstStyle/>
        <a:p>
          <a:endParaRPr lang="en-US"/>
        </a:p>
      </dgm:t>
    </dgm:pt>
    <dgm:pt modelId="{B7400008-C6D6-44A5-9A8A-B33241BA0D90}" type="pres">
      <dgm:prSet presAssocID="{A79DD520-1323-41D2-8AC8-7E6886A2CFC8}" presName="linear" presStyleCnt="0">
        <dgm:presLayoutVars>
          <dgm:dir/>
          <dgm:animLvl val="lvl"/>
          <dgm:resizeHandles val="exact"/>
        </dgm:presLayoutVars>
      </dgm:prSet>
      <dgm:spPr/>
      <dgm:t>
        <a:bodyPr/>
        <a:lstStyle/>
        <a:p>
          <a:endParaRPr lang="en-US"/>
        </a:p>
      </dgm:t>
    </dgm:pt>
    <dgm:pt modelId="{5F73D2B4-A8A8-464B-AF48-BB3D25C98A4F}" type="pres">
      <dgm:prSet presAssocID="{7E5E6D19-A140-4A3A-9A8C-5E0E17BEDD2E}" presName="parentLin" presStyleCnt="0"/>
      <dgm:spPr/>
    </dgm:pt>
    <dgm:pt modelId="{2BDDA53E-CE66-46BC-A9DF-B9EEF1E4C0F0}" type="pres">
      <dgm:prSet presAssocID="{7E5E6D19-A140-4A3A-9A8C-5E0E17BEDD2E}" presName="parentLeftMargin" presStyleLbl="node1" presStyleIdx="0" presStyleCnt="4"/>
      <dgm:spPr/>
      <dgm:t>
        <a:bodyPr/>
        <a:lstStyle/>
        <a:p>
          <a:endParaRPr lang="en-US"/>
        </a:p>
      </dgm:t>
    </dgm:pt>
    <dgm:pt modelId="{4BD9E763-2928-4A8B-A449-BAA59A931C5D}" type="pres">
      <dgm:prSet presAssocID="{7E5E6D19-A140-4A3A-9A8C-5E0E17BEDD2E}" presName="parentText" presStyleLbl="node1" presStyleIdx="0" presStyleCnt="4" custScaleY="173387">
        <dgm:presLayoutVars>
          <dgm:chMax val="0"/>
          <dgm:bulletEnabled val="1"/>
        </dgm:presLayoutVars>
      </dgm:prSet>
      <dgm:spPr/>
      <dgm:t>
        <a:bodyPr/>
        <a:lstStyle/>
        <a:p>
          <a:endParaRPr lang="en-US"/>
        </a:p>
      </dgm:t>
    </dgm:pt>
    <dgm:pt modelId="{63B61242-5057-474B-9083-1D7A1D898831}" type="pres">
      <dgm:prSet presAssocID="{7E5E6D19-A140-4A3A-9A8C-5E0E17BEDD2E}" presName="negativeSpace" presStyleCnt="0"/>
      <dgm:spPr/>
    </dgm:pt>
    <dgm:pt modelId="{F26D8EFB-FB0E-4770-BABD-73577576AA60}" type="pres">
      <dgm:prSet presAssocID="{7E5E6D19-A140-4A3A-9A8C-5E0E17BEDD2E}" presName="childText" presStyleLbl="conFgAcc1" presStyleIdx="0" presStyleCnt="4">
        <dgm:presLayoutVars>
          <dgm:bulletEnabled val="1"/>
        </dgm:presLayoutVars>
      </dgm:prSet>
      <dgm:spPr/>
    </dgm:pt>
    <dgm:pt modelId="{CBD3D8F9-028E-4034-99BE-FD051F6A5AEA}" type="pres">
      <dgm:prSet presAssocID="{7AAFFE11-4937-41A6-BB03-3970A3F95764}" presName="spaceBetweenRectangles" presStyleCnt="0"/>
      <dgm:spPr/>
    </dgm:pt>
    <dgm:pt modelId="{10307705-7E01-4207-AFCD-E495C0BBFE13}" type="pres">
      <dgm:prSet presAssocID="{118849A8-64D4-4924-8596-E9DC67986690}" presName="parentLin" presStyleCnt="0"/>
      <dgm:spPr/>
    </dgm:pt>
    <dgm:pt modelId="{2D2EAEA6-3B8B-4390-A67C-62D76F1EE52D}" type="pres">
      <dgm:prSet presAssocID="{118849A8-64D4-4924-8596-E9DC67986690}" presName="parentLeftMargin" presStyleLbl="node1" presStyleIdx="0" presStyleCnt="4"/>
      <dgm:spPr/>
      <dgm:t>
        <a:bodyPr/>
        <a:lstStyle/>
        <a:p>
          <a:endParaRPr lang="en-US"/>
        </a:p>
      </dgm:t>
    </dgm:pt>
    <dgm:pt modelId="{07D14849-0230-420B-8E7A-009A199D651D}" type="pres">
      <dgm:prSet presAssocID="{118849A8-64D4-4924-8596-E9DC67986690}" presName="parentText" presStyleLbl="node1" presStyleIdx="1" presStyleCnt="4">
        <dgm:presLayoutVars>
          <dgm:chMax val="0"/>
          <dgm:bulletEnabled val="1"/>
        </dgm:presLayoutVars>
      </dgm:prSet>
      <dgm:spPr/>
      <dgm:t>
        <a:bodyPr/>
        <a:lstStyle/>
        <a:p>
          <a:endParaRPr lang="en-US"/>
        </a:p>
      </dgm:t>
    </dgm:pt>
    <dgm:pt modelId="{03DA0384-B361-47D4-8B33-5230D8FA038B}" type="pres">
      <dgm:prSet presAssocID="{118849A8-64D4-4924-8596-E9DC67986690}" presName="negativeSpace" presStyleCnt="0"/>
      <dgm:spPr/>
    </dgm:pt>
    <dgm:pt modelId="{4E4B75A1-EE9B-40E6-BFE1-8F18923F7A42}" type="pres">
      <dgm:prSet presAssocID="{118849A8-64D4-4924-8596-E9DC67986690}" presName="childText" presStyleLbl="conFgAcc1" presStyleIdx="1" presStyleCnt="4">
        <dgm:presLayoutVars>
          <dgm:bulletEnabled val="1"/>
        </dgm:presLayoutVars>
      </dgm:prSet>
      <dgm:spPr/>
    </dgm:pt>
    <dgm:pt modelId="{5BA4AC43-A942-46F7-810C-520D4F0D6B72}" type="pres">
      <dgm:prSet presAssocID="{42651ED7-7034-471B-9B41-55FD284E4E33}" presName="spaceBetweenRectangles" presStyleCnt="0"/>
      <dgm:spPr/>
    </dgm:pt>
    <dgm:pt modelId="{0FCBB6A3-B2E8-4D09-9DDB-C88BBDEFD12B}" type="pres">
      <dgm:prSet presAssocID="{2F9C545D-D9A9-4AE4-996C-D48E51B125C8}" presName="parentLin" presStyleCnt="0"/>
      <dgm:spPr/>
    </dgm:pt>
    <dgm:pt modelId="{50D18435-0713-478C-A419-2E7BE49543DD}" type="pres">
      <dgm:prSet presAssocID="{2F9C545D-D9A9-4AE4-996C-D48E51B125C8}" presName="parentLeftMargin" presStyleLbl="node1" presStyleIdx="1" presStyleCnt="4"/>
      <dgm:spPr/>
      <dgm:t>
        <a:bodyPr/>
        <a:lstStyle/>
        <a:p>
          <a:endParaRPr lang="en-US"/>
        </a:p>
      </dgm:t>
    </dgm:pt>
    <dgm:pt modelId="{9D28B273-933A-4C57-A81B-19758D7B1F60}" type="pres">
      <dgm:prSet presAssocID="{2F9C545D-D9A9-4AE4-996C-D48E51B125C8}" presName="parentText" presStyleLbl="node1" presStyleIdx="2" presStyleCnt="4" custScaleY="154054">
        <dgm:presLayoutVars>
          <dgm:chMax val="0"/>
          <dgm:bulletEnabled val="1"/>
        </dgm:presLayoutVars>
      </dgm:prSet>
      <dgm:spPr/>
      <dgm:t>
        <a:bodyPr/>
        <a:lstStyle/>
        <a:p>
          <a:endParaRPr lang="en-US"/>
        </a:p>
      </dgm:t>
    </dgm:pt>
    <dgm:pt modelId="{C0976C9E-4DDF-4AAE-B1D8-2601C7328BAE}" type="pres">
      <dgm:prSet presAssocID="{2F9C545D-D9A9-4AE4-996C-D48E51B125C8}" presName="negativeSpace" presStyleCnt="0"/>
      <dgm:spPr/>
    </dgm:pt>
    <dgm:pt modelId="{ED584B79-E29A-4080-9691-DE777C40B746}" type="pres">
      <dgm:prSet presAssocID="{2F9C545D-D9A9-4AE4-996C-D48E51B125C8}" presName="childText" presStyleLbl="conFgAcc1" presStyleIdx="2" presStyleCnt="4">
        <dgm:presLayoutVars>
          <dgm:bulletEnabled val="1"/>
        </dgm:presLayoutVars>
      </dgm:prSet>
      <dgm:spPr/>
    </dgm:pt>
    <dgm:pt modelId="{90F3B3F6-315F-47EF-B6CE-4EBFA1FDD730}" type="pres">
      <dgm:prSet presAssocID="{CECEBE16-2C97-46B8-80BC-48676C75A44C}" presName="spaceBetweenRectangles" presStyleCnt="0"/>
      <dgm:spPr/>
    </dgm:pt>
    <dgm:pt modelId="{94E3A043-42F4-4CC8-A049-A080F3471E75}" type="pres">
      <dgm:prSet presAssocID="{A3B1377F-94EF-4A40-829F-3CCBDFDFFC06}" presName="parentLin" presStyleCnt="0"/>
      <dgm:spPr/>
    </dgm:pt>
    <dgm:pt modelId="{E0363E9D-1691-4A19-8B56-F091BFE165FE}" type="pres">
      <dgm:prSet presAssocID="{A3B1377F-94EF-4A40-829F-3CCBDFDFFC06}" presName="parentLeftMargin" presStyleLbl="node1" presStyleIdx="2" presStyleCnt="4"/>
      <dgm:spPr/>
      <dgm:t>
        <a:bodyPr/>
        <a:lstStyle/>
        <a:p>
          <a:endParaRPr lang="en-US"/>
        </a:p>
      </dgm:t>
    </dgm:pt>
    <dgm:pt modelId="{FA7EB791-8407-47D6-ABB0-FF513F09ACC9}" type="pres">
      <dgm:prSet presAssocID="{A3B1377F-94EF-4A40-829F-3CCBDFDFFC06}" presName="parentText" presStyleLbl="node1" presStyleIdx="3" presStyleCnt="4" custScaleY="243291">
        <dgm:presLayoutVars>
          <dgm:chMax val="0"/>
          <dgm:bulletEnabled val="1"/>
        </dgm:presLayoutVars>
      </dgm:prSet>
      <dgm:spPr/>
      <dgm:t>
        <a:bodyPr/>
        <a:lstStyle/>
        <a:p>
          <a:endParaRPr lang="en-US"/>
        </a:p>
      </dgm:t>
    </dgm:pt>
    <dgm:pt modelId="{8CA043C1-C004-4E72-9F9D-DE7D378D5CC6}" type="pres">
      <dgm:prSet presAssocID="{A3B1377F-94EF-4A40-829F-3CCBDFDFFC06}" presName="negativeSpace" presStyleCnt="0"/>
      <dgm:spPr/>
    </dgm:pt>
    <dgm:pt modelId="{A54F6808-4BC2-4396-99E0-AFE55FE5F6C5}" type="pres">
      <dgm:prSet presAssocID="{A3B1377F-94EF-4A40-829F-3CCBDFDFFC06}" presName="childText" presStyleLbl="conFgAcc1" presStyleIdx="3" presStyleCnt="4">
        <dgm:presLayoutVars>
          <dgm:bulletEnabled val="1"/>
        </dgm:presLayoutVars>
      </dgm:prSet>
      <dgm:spPr/>
    </dgm:pt>
  </dgm:ptLst>
  <dgm:cxnLst>
    <dgm:cxn modelId="{68C96F0C-5B92-4A23-AC22-785DB189FC21}" srcId="{A79DD520-1323-41D2-8AC8-7E6886A2CFC8}" destId="{A3B1377F-94EF-4A40-829F-3CCBDFDFFC06}" srcOrd="3" destOrd="0" parTransId="{B597DFF4-CF0B-47C1-BC72-47E7F582E81C}" sibTransId="{E108EAAD-4DF4-4305-88A8-EDFE2D13C8A4}"/>
    <dgm:cxn modelId="{D3A224CD-7220-4867-9022-BDBE31AAE29B}" type="presOf" srcId="{7E5E6D19-A140-4A3A-9A8C-5E0E17BEDD2E}" destId="{2BDDA53E-CE66-46BC-A9DF-B9EEF1E4C0F0}" srcOrd="0" destOrd="0" presId="urn:microsoft.com/office/officeart/2005/8/layout/list1"/>
    <dgm:cxn modelId="{F0F4C55E-930B-417C-89A4-7107E039738B}" type="presOf" srcId="{7E5E6D19-A140-4A3A-9A8C-5E0E17BEDD2E}" destId="{4BD9E763-2928-4A8B-A449-BAA59A931C5D}" srcOrd="1" destOrd="0" presId="urn:microsoft.com/office/officeart/2005/8/layout/list1"/>
    <dgm:cxn modelId="{1BBD15B4-5B33-45F8-85B3-EDE213002395}" type="presOf" srcId="{2F9C545D-D9A9-4AE4-996C-D48E51B125C8}" destId="{50D18435-0713-478C-A419-2E7BE49543DD}" srcOrd="0" destOrd="0" presId="urn:microsoft.com/office/officeart/2005/8/layout/list1"/>
    <dgm:cxn modelId="{02084D5E-6DD7-425B-998E-5E9078782D36}" srcId="{A79DD520-1323-41D2-8AC8-7E6886A2CFC8}" destId="{7E5E6D19-A140-4A3A-9A8C-5E0E17BEDD2E}" srcOrd="0" destOrd="0" parTransId="{C5E7C6ED-0F57-4158-8388-67934E4F9716}" sibTransId="{7AAFFE11-4937-41A6-BB03-3970A3F95764}"/>
    <dgm:cxn modelId="{B237681A-6F04-4EAE-A9FF-19E2171D97CC}" type="presOf" srcId="{2F9C545D-D9A9-4AE4-996C-D48E51B125C8}" destId="{9D28B273-933A-4C57-A81B-19758D7B1F60}" srcOrd="1" destOrd="0" presId="urn:microsoft.com/office/officeart/2005/8/layout/list1"/>
    <dgm:cxn modelId="{FBC9E702-C147-4FDE-9044-FA7A56F2A66E}" type="presOf" srcId="{A3B1377F-94EF-4A40-829F-3CCBDFDFFC06}" destId="{FA7EB791-8407-47D6-ABB0-FF513F09ACC9}" srcOrd="1" destOrd="0" presId="urn:microsoft.com/office/officeart/2005/8/layout/list1"/>
    <dgm:cxn modelId="{E356F35E-0640-413D-8F5C-9E40DB57B5A0}" srcId="{A79DD520-1323-41D2-8AC8-7E6886A2CFC8}" destId="{118849A8-64D4-4924-8596-E9DC67986690}" srcOrd="1" destOrd="0" parTransId="{AAA2BD17-6B77-455B-97BC-B970108E505B}" sibTransId="{42651ED7-7034-471B-9B41-55FD284E4E33}"/>
    <dgm:cxn modelId="{896840D3-052E-47CA-8EA7-0AAA2ABCC338}" type="presOf" srcId="{118849A8-64D4-4924-8596-E9DC67986690}" destId="{2D2EAEA6-3B8B-4390-A67C-62D76F1EE52D}" srcOrd="0" destOrd="0" presId="urn:microsoft.com/office/officeart/2005/8/layout/list1"/>
    <dgm:cxn modelId="{3A382E8E-5992-4223-BCFD-4267784502C8}" srcId="{A79DD520-1323-41D2-8AC8-7E6886A2CFC8}" destId="{2F9C545D-D9A9-4AE4-996C-D48E51B125C8}" srcOrd="2" destOrd="0" parTransId="{AD34DEF4-42B7-4607-98C9-1973123549DB}" sibTransId="{CECEBE16-2C97-46B8-80BC-48676C75A44C}"/>
    <dgm:cxn modelId="{F7382AC2-F542-469B-84FF-63C3381B3589}" type="presOf" srcId="{118849A8-64D4-4924-8596-E9DC67986690}" destId="{07D14849-0230-420B-8E7A-009A199D651D}" srcOrd="1" destOrd="0" presId="urn:microsoft.com/office/officeart/2005/8/layout/list1"/>
    <dgm:cxn modelId="{2ECBF5CE-5064-4CB0-A243-3F1FC9CCCBF0}" type="presOf" srcId="{A79DD520-1323-41D2-8AC8-7E6886A2CFC8}" destId="{B7400008-C6D6-44A5-9A8A-B33241BA0D90}" srcOrd="0" destOrd="0" presId="urn:microsoft.com/office/officeart/2005/8/layout/list1"/>
    <dgm:cxn modelId="{A7BF692D-8552-4E10-A61A-6228BEC40485}" type="presOf" srcId="{A3B1377F-94EF-4A40-829F-3CCBDFDFFC06}" destId="{E0363E9D-1691-4A19-8B56-F091BFE165FE}" srcOrd="0" destOrd="0" presId="urn:microsoft.com/office/officeart/2005/8/layout/list1"/>
    <dgm:cxn modelId="{E33560A8-9355-42AA-B2E3-C2906B3285D0}" type="presParOf" srcId="{B7400008-C6D6-44A5-9A8A-B33241BA0D90}" destId="{5F73D2B4-A8A8-464B-AF48-BB3D25C98A4F}" srcOrd="0" destOrd="0" presId="urn:microsoft.com/office/officeart/2005/8/layout/list1"/>
    <dgm:cxn modelId="{280E45D3-B84E-4F30-AD10-226FD1054468}" type="presParOf" srcId="{5F73D2B4-A8A8-464B-AF48-BB3D25C98A4F}" destId="{2BDDA53E-CE66-46BC-A9DF-B9EEF1E4C0F0}" srcOrd="0" destOrd="0" presId="urn:microsoft.com/office/officeart/2005/8/layout/list1"/>
    <dgm:cxn modelId="{BD37D194-3FA3-4CF1-8D98-804D3BDC2B30}" type="presParOf" srcId="{5F73D2B4-A8A8-464B-AF48-BB3D25C98A4F}" destId="{4BD9E763-2928-4A8B-A449-BAA59A931C5D}" srcOrd="1" destOrd="0" presId="urn:microsoft.com/office/officeart/2005/8/layout/list1"/>
    <dgm:cxn modelId="{B19A918E-5214-4078-98B5-C5BE18AB58C7}" type="presParOf" srcId="{B7400008-C6D6-44A5-9A8A-B33241BA0D90}" destId="{63B61242-5057-474B-9083-1D7A1D898831}" srcOrd="1" destOrd="0" presId="urn:microsoft.com/office/officeart/2005/8/layout/list1"/>
    <dgm:cxn modelId="{E537B311-6C39-4E87-83C9-3ED02CFB70DA}" type="presParOf" srcId="{B7400008-C6D6-44A5-9A8A-B33241BA0D90}" destId="{F26D8EFB-FB0E-4770-BABD-73577576AA60}" srcOrd="2" destOrd="0" presId="urn:microsoft.com/office/officeart/2005/8/layout/list1"/>
    <dgm:cxn modelId="{9F68ECF2-407E-4567-A12F-0C21E7E66959}" type="presParOf" srcId="{B7400008-C6D6-44A5-9A8A-B33241BA0D90}" destId="{CBD3D8F9-028E-4034-99BE-FD051F6A5AEA}" srcOrd="3" destOrd="0" presId="urn:microsoft.com/office/officeart/2005/8/layout/list1"/>
    <dgm:cxn modelId="{4484BD13-D8E8-4BC9-9266-E0224E680D7B}" type="presParOf" srcId="{B7400008-C6D6-44A5-9A8A-B33241BA0D90}" destId="{10307705-7E01-4207-AFCD-E495C0BBFE13}" srcOrd="4" destOrd="0" presId="urn:microsoft.com/office/officeart/2005/8/layout/list1"/>
    <dgm:cxn modelId="{8D21C4FC-68BB-47CC-BB87-59D184EBA4CE}" type="presParOf" srcId="{10307705-7E01-4207-AFCD-E495C0BBFE13}" destId="{2D2EAEA6-3B8B-4390-A67C-62D76F1EE52D}" srcOrd="0" destOrd="0" presId="urn:microsoft.com/office/officeart/2005/8/layout/list1"/>
    <dgm:cxn modelId="{60BC1C75-B382-46F0-8F00-BC02882E89B9}" type="presParOf" srcId="{10307705-7E01-4207-AFCD-E495C0BBFE13}" destId="{07D14849-0230-420B-8E7A-009A199D651D}" srcOrd="1" destOrd="0" presId="urn:microsoft.com/office/officeart/2005/8/layout/list1"/>
    <dgm:cxn modelId="{9A7D532D-0BC8-4DBC-8E34-8EB75DDDF82A}" type="presParOf" srcId="{B7400008-C6D6-44A5-9A8A-B33241BA0D90}" destId="{03DA0384-B361-47D4-8B33-5230D8FA038B}" srcOrd="5" destOrd="0" presId="urn:microsoft.com/office/officeart/2005/8/layout/list1"/>
    <dgm:cxn modelId="{70305072-CF39-4671-98D5-0D9FA4826F15}" type="presParOf" srcId="{B7400008-C6D6-44A5-9A8A-B33241BA0D90}" destId="{4E4B75A1-EE9B-40E6-BFE1-8F18923F7A42}" srcOrd="6" destOrd="0" presId="urn:microsoft.com/office/officeart/2005/8/layout/list1"/>
    <dgm:cxn modelId="{6108EFB6-77BA-41A1-80FF-CAA58EB34042}" type="presParOf" srcId="{B7400008-C6D6-44A5-9A8A-B33241BA0D90}" destId="{5BA4AC43-A942-46F7-810C-520D4F0D6B72}" srcOrd="7" destOrd="0" presId="urn:microsoft.com/office/officeart/2005/8/layout/list1"/>
    <dgm:cxn modelId="{92980D89-8ACF-4FE4-9AD1-EA55A235759D}" type="presParOf" srcId="{B7400008-C6D6-44A5-9A8A-B33241BA0D90}" destId="{0FCBB6A3-B2E8-4D09-9DDB-C88BBDEFD12B}" srcOrd="8" destOrd="0" presId="urn:microsoft.com/office/officeart/2005/8/layout/list1"/>
    <dgm:cxn modelId="{1170F728-B25E-4880-B20F-192B7E9E8D9C}" type="presParOf" srcId="{0FCBB6A3-B2E8-4D09-9DDB-C88BBDEFD12B}" destId="{50D18435-0713-478C-A419-2E7BE49543DD}" srcOrd="0" destOrd="0" presId="urn:microsoft.com/office/officeart/2005/8/layout/list1"/>
    <dgm:cxn modelId="{44B48819-2030-407F-BA14-46B9A0E247C1}" type="presParOf" srcId="{0FCBB6A3-B2E8-4D09-9DDB-C88BBDEFD12B}" destId="{9D28B273-933A-4C57-A81B-19758D7B1F60}" srcOrd="1" destOrd="0" presId="urn:microsoft.com/office/officeart/2005/8/layout/list1"/>
    <dgm:cxn modelId="{761367E2-C1F5-4F9D-8070-5B945D1D1813}" type="presParOf" srcId="{B7400008-C6D6-44A5-9A8A-B33241BA0D90}" destId="{C0976C9E-4DDF-4AAE-B1D8-2601C7328BAE}" srcOrd="9" destOrd="0" presId="urn:microsoft.com/office/officeart/2005/8/layout/list1"/>
    <dgm:cxn modelId="{46159E2B-F7EE-4DA9-B76A-92AA2B9FFF77}" type="presParOf" srcId="{B7400008-C6D6-44A5-9A8A-B33241BA0D90}" destId="{ED584B79-E29A-4080-9691-DE777C40B746}" srcOrd="10" destOrd="0" presId="urn:microsoft.com/office/officeart/2005/8/layout/list1"/>
    <dgm:cxn modelId="{F9BAE4DE-3E68-45F3-865E-B6EE73C89330}" type="presParOf" srcId="{B7400008-C6D6-44A5-9A8A-B33241BA0D90}" destId="{90F3B3F6-315F-47EF-B6CE-4EBFA1FDD730}" srcOrd="11" destOrd="0" presId="urn:microsoft.com/office/officeart/2005/8/layout/list1"/>
    <dgm:cxn modelId="{67D1575A-97E2-41E6-96BC-141A44AF239F}" type="presParOf" srcId="{B7400008-C6D6-44A5-9A8A-B33241BA0D90}" destId="{94E3A043-42F4-4CC8-A049-A080F3471E75}" srcOrd="12" destOrd="0" presId="urn:microsoft.com/office/officeart/2005/8/layout/list1"/>
    <dgm:cxn modelId="{4D699AA6-D50E-4FAC-ABF6-537D1E65A783}" type="presParOf" srcId="{94E3A043-42F4-4CC8-A049-A080F3471E75}" destId="{E0363E9D-1691-4A19-8B56-F091BFE165FE}" srcOrd="0" destOrd="0" presId="urn:microsoft.com/office/officeart/2005/8/layout/list1"/>
    <dgm:cxn modelId="{B9AB5596-454D-4700-ABF4-2E00EB695A0A}" type="presParOf" srcId="{94E3A043-42F4-4CC8-A049-A080F3471E75}" destId="{FA7EB791-8407-47D6-ABB0-FF513F09ACC9}" srcOrd="1" destOrd="0" presId="urn:microsoft.com/office/officeart/2005/8/layout/list1"/>
    <dgm:cxn modelId="{BC486B53-2D21-42F9-9963-34DCCE28535A}" type="presParOf" srcId="{B7400008-C6D6-44A5-9A8A-B33241BA0D90}" destId="{8CA043C1-C004-4E72-9F9D-DE7D378D5CC6}" srcOrd="13" destOrd="0" presId="urn:microsoft.com/office/officeart/2005/8/layout/list1"/>
    <dgm:cxn modelId="{907A399B-6027-4B92-A927-8378213EFFFF}" type="presParOf" srcId="{B7400008-C6D6-44A5-9A8A-B33241BA0D90}" destId="{A54F6808-4BC2-4396-99E0-AFE55FE5F6C5}"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3F4CB38-6DF0-4862-A2BD-BCE9EE16C65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4E32AA46-68DB-45CC-ADCB-06B47A7DE2BC}">
      <dgm:prSet phldrT="[Text]"/>
      <dgm:spPr/>
      <dgm:t>
        <a:bodyPr/>
        <a:lstStyle/>
        <a:p>
          <a:r>
            <a:rPr lang="en-US" dirty="0" err="1"/>
            <a:t>Metodologia</a:t>
          </a:r>
          <a:r>
            <a:rPr lang="en-US" dirty="0"/>
            <a:t> </a:t>
          </a:r>
          <a:r>
            <a:rPr lang="en-US" dirty="0" err="1"/>
            <a:t>cercet</a:t>
          </a:r>
          <a:r>
            <a:rPr lang="ro-RO" dirty="0" err="1"/>
            <a:t>ării</a:t>
          </a:r>
          <a:endParaRPr lang="en-US" dirty="0"/>
        </a:p>
      </dgm:t>
    </dgm:pt>
    <dgm:pt modelId="{2D49F305-BEE1-4510-83EC-DFF859766C0B}" type="parTrans" cxnId="{B4527AFB-81CD-410A-BF12-8235EE251E7D}">
      <dgm:prSet/>
      <dgm:spPr/>
      <dgm:t>
        <a:bodyPr/>
        <a:lstStyle/>
        <a:p>
          <a:endParaRPr lang="en-US"/>
        </a:p>
      </dgm:t>
    </dgm:pt>
    <dgm:pt modelId="{4EFE1B51-1C8D-4B77-A676-64246722B1D9}" type="sibTrans" cxnId="{B4527AFB-81CD-410A-BF12-8235EE251E7D}">
      <dgm:prSet/>
      <dgm:spPr/>
      <dgm:t>
        <a:bodyPr/>
        <a:lstStyle/>
        <a:p>
          <a:endParaRPr lang="en-US"/>
        </a:p>
      </dgm:t>
    </dgm:pt>
    <dgm:pt modelId="{62F9694F-C0D5-4E31-8429-4B9FED0A609B}">
      <dgm:prSet phldrT="[Text]"/>
      <dgm:spPr/>
      <dgm:t>
        <a:bodyPr/>
        <a:lstStyle/>
        <a:p>
          <a:r>
            <a:rPr lang="en-US" dirty="0" err="1">
              <a:latin typeface="Times New Roman" panose="02020603050405020304" pitchFamily="18" charset="0"/>
              <a:cs typeface="Times New Roman" panose="02020603050405020304" pitchFamily="18" charset="0"/>
            </a:rPr>
            <a:t>metode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cantitative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tehnici</a:t>
          </a:r>
          <a:r>
            <a:rPr lang="en-US" dirty="0">
              <a:latin typeface="Times New Roman" panose="02020603050405020304" pitchFamily="18" charset="0"/>
              <a:cs typeface="Times New Roman" panose="02020603050405020304" pitchFamily="18" charset="0"/>
            </a:rPr>
            <a:t> SEM  (Structural  Equation Modeling)</a:t>
          </a:r>
          <a:r>
            <a:rPr lang="ro-RO" dirty="0">
              <a:latin typeface="Times New Roman" panose="02020603050405020304" pitchFamily="18" charset="0"/>
              <a:cs typeface="Times New Roman" panose="02020603050405020304" pitchFamily="18" charset="0"/>
            </a:rPr>
            <a:t> – pentru a investiga asocierile dintre variabile și examinarea datelor din sondaj pentru a testa ipotezele</a:t>
          </a:r>
          <a:endParaRPr lang="en-US" dirty="0">
            <a:latin typeface="Times New Roman" panose="02020603050405020304" pitchFamily="18" charset="0"/>
            <a:cs typeface="Times New Roman" panose="02020603050405020304" pitchFamily="18" charset="0"/>
          </a:endParaRPr>
        </a:p>
      </dgm:t>
    </dgm:pt>
    <dgm:pt modelId="{7E895D85-8724-47C0-BF96-6F2DAC71FE32}" type="parTrans" cxnId="{142ABE0F-2E88-4434-9422-5180EE1BB305}">
      <dgm:prSet/>
      <dgm:spPr/>
      <dgm:t>
        <a:bodyPr/>
        <a:lstStyle/>
        <a:p>
          <a:endParaRPr lang="en-US"/>
        </a:p>
      </dgm:t>
    </dgm:pt>
    <dgm:pt modelId="{E76EFBA7-FF03-483C-B17E-7A9C7F9AF6CC}" type="sibTrans" cxnId="{142ABE0F-2E88-4434-9422-5180EE1BB305}">
      <dgm:prSet/>
      <dgm:spPr/>
      <dgm:t>
        <a:bodyPr/>
        <a:lstStyle/>
        <a:p>
          <a:endParaRPr lang="en-US"/>
        </a:p>
      </dgm:t>
    </dgm:pt>
    <dgm:pt modelId="{BC0EB5CC-11CC-4269-BB48-2D9D63133E08}">
      <dgm:prSet phldrT="[Text]"/>
      <dgm:spPr/>
      <dgm:t>
        <a:bodyPr/>
        <a:lstStyle/>
        <a:p>
          <a:r>
            <a:rPr lang="en-US" dirty="0" err="1"/>
            <a:t>Chestionarul</a:t>
          </a:r>
          <a:r>
            <a:rPr lang="en-US" dirty="0"/>
            <a:t> – ca instrument de </a:t>
          </a:r>
          <a:r>
            <a:rPr lang="en-US" dirty="0" err="1"/>
            <a:t>sondaj</a:t>
          </a:r>
          <a:endParaRPr lang="en-US" dirty="0"/>
        </a:p>
      </dgm:t>
    </dgm:pt>
    <dgm:pt modelId="{DCCC6814-C4B7-4F35-8D90-9F49FE77E241}" type="parTrans" cxnId="{C56E45A3-FFC3-4B6E-A75A-4CA64F2E3FA0}">
      <dgm:prSet/>
      <dgm:spPr/>
      <dgm:t>
        <a:bodyPr/>
        <a:lstStyle/>
        <a:p>
          <a:endParaRPr lang="en-US"/>
        </a:p>
      </dgm:t>
    </dgm:pt>
    <dgm:pt modelId="{55B189A6-B40B-4A7B-9129-0567E5F4C639}" type="sibTrans" cxnId="{C56E45A3-FFC3-4B6E-A75A-4CA64F2E3FA0}">
      <dgm:prSet/>
      <dgm:spPr/>
      <dgm:t>
        <a:bodyPr/>
        <a:lstStyle/>
        <a:p>
          <a:endParaRPr lang="en-US"/>
        </a:p>
      </dgm:t>
    </dgm:pt>
    <dgm:pt modelId="{4B23C2D2-BB4C-4E70-823E-DA60DD89D255}">
      <dgm:prSet phldrT="[Text]"/>
      <dgm:spPr/>
      <dgm:t>
        <a:bodyPr/>
        <a:lstStyle/>
        <a:p>
          <a:r>
            <a:rPr lang="ro-RO" dirty="0"/>
            <a:t>Unitatea de analiză a acestei cercetări este reprezentată de firmele de electronice care utilizează AIS și tehnologia digitală</a:t>
          </a:r>
          <a:endParaRPr lang="en-US" dirty="0"/>
        </a:p>
      </dgm:t>
    </dgm:pt>
    <dgm:pt modelId="{F1E1C185-32DD-4B59-A961-35952F63F2D7}" type="parTrans" cxnId="{D94233E3-938F-4916-AE17-331CDD5C20FF}">
      <dgm:prSet/>
      <dgm:spPr/>
      <dgm:t>
        <a:bodyPr/>
        <a:lstStyle/>
        <a:p>
          <a:endParaRPr lang="en-US"/>
        </a:p>
      </dgm:t>
    </dgm:pt>
    <dgm:pt modelId="{A6961576-C26B-462E-AB21-91CEC9C021D9}" type="sibTrans" cxnId="{D94233E3-938F-4916-AE17-331CDD5C20FF}">
      <dgm:prSet/>
      <dgm:spPr/>
      <dgm:t>
        <a:bodyPr/>
        <a:lstStyle/>
        <a:p>
          <a:endParaRPr lang="en-US"/>
        </a:p>
      </dgm:t>
    </dgm:pt>
    <dgm:pt modelId="{75246DFD-A40F-4257-BF10-78669812E23D}" type="pres">
      <dgm:prSet presAssocID="{93F4CB38-6DF0-4862-A2BD-BCE9EE16C657}" presName="linear" presStyleCnt="0">
        <dgm:presLayoutVars>
          <dgm:animLvl val="lvl"/>
          <dgm:resizeHandles val="exact"/>
        </dgm:presLayoutVars>
      </dgm:prSet>
      <dgm:spPr/>
      <dgm:t>
        <a:bodyPr/>
        <a:lstStyle/>
        <a:p>
          <a:endParaRPr lang="en-US"/>
        </a:p>
      </dgm:t>
    </dgm:pt>
    <dgm:pt modelId="{1F4B4F4D-8E97-4550-9D92-40E0953F45AD}" type="pres">
      <dgm:prSet presAssocID="{4E32AA46-68DB-45CC-ADCB-06B47A7DE2BC}" presName="parentText" presStyleLbl="node1" presStyleIdx="0" presStyleCnt="3">
        <dgm:presLayoutVars>
          <dgm:chMax val="0"/>
          <dgm:bulletEnabled val="1"/>
        </dgm:presLayoutVars>
      </dgm:prSet>
      <dgm:spPr/>
      <dgm:t>
        <a:bodyPr/>
        <a:lstStyle/>
        <a:p>
          <a:endParaRPr lang="en-US"/>
        </a:p>
      </dgm:t>
    </dgm:pt>
    <dgm:pt modelId="{A66192D3-9CD6-4040-BA42-1F3542E94DCA}" type="pres">
      <dgm:prSet presAssocID="{4E32AA46-68DB-45CC-ADCB-06B47A7DE2BC}" presName="childText" presStyleLbl="revTx" presStyleIdx="0" presStyleCnt="1" custScaleY="142197">
        <dgm:presLayoutVars>
          <dgm:bulletEnabled val="1"/>
        </dgm:presLayoutVars>
      </dgm:prSet>
      <dgm:spPr/>
      <dgm:t>
        <a:bodyPr/>
        <a:lstStyle/>
        <a:p>
          <a:endParaRPr lang="en-US"/>
        </a:p>
      </dgm:t>
    </dgm:pt>
    <dgm:pt modelId="{3222206A-729D-4ACF-969F-4C35B8A9096C}" type="pres">
      <dgm:prSet presAssocID="{BC0EB5CC-11CC-4269-BB48-2D9D63133E08}" presName="parentText" presStyleLbl="node1" presStyleIdx="1" presStyleCnt="3" custScaleY="72874">
        <dgm:presLayoutVars>
          <dgm:chMax val="0"/>
          <dgm:bulletEnabled val="1"/>
        </dgm:presLayoutVars>
      </dgm:prSet>
      <dgm:spPr/>
      <dgm:t>
        <a:bodyPr/>
        <a:lstStyle/>
        <a:p>
          <a:endParaRPr lang="en-US"/>
        </a:p>
      </dgm:t>
    </dgm:pt>
    <dgm:pt modelId="{741D60C0-ECF6-4D15-92A0-100B93C12269}" type="pres">
      <dgm:prSet presAssocID="{55B189A6-B40B-4A7B-9129-0567E5F4C639}" presName="spacer" presStyleCnt="0"/>
      <dgm:spPr/>
    </dgm:pt>
    <dgm:pt modelId="{19BDB0B7-9655-45C3-AEEB-E3E4767CCFFC}" type="pres">
      <dgm:prSet presAssocID="{4B23C2D2-BB4C-4E70-823E-DA60DD89D255}" presName="parentText" presStyleLbl="node1" presStyleIdx="2" presStyleCnt="3" custLinFactY="36234" custLinFactNeighborX="1089" custLinFactNeighborY="100000">
        <dgm:presLayoutVars>
          <dgm:chMax val="0"/>
          <dgm:bulletEnabled val="1"/>
        </dgm:presLayoutVars>
      </dgm:prSet>
      <dgm:spPr/>
      <dgm:t>
        <a:bodyPr/>
        <a:lstStyle/>
        <a:p>
          <a:endParaRPr lang="en-US"/>
        </a:p>
      </dgm:t>
    </dgm:pt>
  </dgm:ptLst>
  <dgm:cxnLst>
    <dgm:cxn modelId="{C1B73E1C-4E0C-4BAC-8AAF-B84A9F52F417}" type="presOf" srcId="{4E32AA46-68DB-45CC-ADCB-06B47A7DE2BC}" destId="{1F4B4F4D-8E97-4550-9D92-40E0953F45AD}" srcOrd="0" destOrd="0" presId="urn:microsoft.com/office/officeart/2005/8/layout/vList2"/>
    <dgm:cxn modelId="{92F1BCEC-300D-4E2B-9053-84BBE26F32AD}" type="presOf" srcId="{62F9694F-C0D5-4E31-8429-4B9FED0A609B}" destId="{A66192D3-9CD6-4040-BA42-1F3542E94DCA}" srcOrd="0" destOrd="0" presId="urn:microsoft.com/office/officeart/2005/8/layout/vList2"/>
    <dgm:cxn modelId="{C56E45A3-FFC3-4B6E-A75A-4CA64F2E3FA0}" srcId="{93F4CB38-6DF0-4862-A2BD-BCE9EE16C657}" destId="{BC0EB5CC-11CC-4269-BB48-2D9D63133E08}" srcOrd="1" destOrd="0" parTransId="{DCCC6814-C4B7-4F35-8D90-9F49FE77E241}" sibTransId="{55B189A6-B40B-4A7B-9129-0567E5F4C639}"/>
    <dgm:cxn modelId="{B4527AFB-81CD-410A-BF12-8235EE251E7D}" srcId="{93F4CB38-6DF0-4862-A2BD-BCE9EE16C657}" destId="{4E32AA46-68DB-45CC-ADCB-06B47A7DE2BC}" srcOrd="0" destOrd="0" parTransId="{2D49F305-BEE1-4510-83EC-DFF859766C0B}" sibTransId="{4EFE1B51-1C8D-4B77-A676-64246722B1D9}"/>
    <dgm:cxn modelId="{D94233E3-938F-4916-AE17-331CDD5C20FF}" srcId="{93F4CB38-6DF0-4862-A2BD-BCE9EE16C657}" destId="{4B23C2D2-BB4C-4E70-823E-DA60DD89D255}" srcOrd="2" destOrd="0" parTransId="{F1E1C185-32DD-4B59-A961-35952F63F2D7}" sibTransId="{A6961576-C26B-462E-AB21-91CEC9C021D9}"/>
    <dgm:cxn modelId="{07138407-00F3-415C-80A4-E646272284B5}" type="presOf" srcId="{BC0EB5CC-11CC-4269-BB48-2D9D63133E08}" destId="{3222206A-729D-4ACF-969F-4C35B8A9096C}" srcOrd="0" destOrd="0" presId="urn:microsoft.com/office/officeart/2005/8/layout/vList2"/>
    <dgm:cxn modelId="{142ABE0F-2E88-4434-9422-5180EE1BB305}" srcId="{4E32AA46-68DB-45CC-ADCB-06B47A7DE2BC}" destId="{62F9694F-C0D5-4E31-8429-4B9FED0A609B}" srcOrd="0" destOrd="0" parTransId="{7E895D85-8724-47C0-BF96-6F2DAC71FE32}" sibTransId="{E76EFBA7-FF03-483C-B17E-7A9C7F9AF6CC}"/>
    <dgm:cxn modelId="{1DC1517E-C8FB-4023-A1D5-2561701A5E17}" type="presOf" srcId="{4B23C2D2-BB4C-4E70-823E-DA60DD89D255}" destId="{19BDB0B7-9655-45C3-AEEB-E3E4767CCFFC}" srcOrd="0" destOrd="0" presId="urn:microsoft.com/office/officeart/2005/8/layout/vList2"/>
    <dgm:cxn modelId="{808D0ED7-3253-43A0-8BD4-A8B5762FDFD1}" type="presOf" srcId="{93F4CB38-6DF0-4862-A2BD-BCE9EE16C657}" destId="{75246DFD-A40F-4257-BF10-78669812E23D}" srcOrd="0" destOrd="0" presId="urn:microsoft.com/office/officeart/2005/8/layout/vList2"/>
    <dgm:cxn modelId="{A0554C5B-56CE-47B5-955E-F6985149AE79}" type="presParOf" srcId="{75246DFD-A40F-4257-BF10-78669812E23D}" destId="{1F4B4F4D-8E97-4550-9D92-40E0953F45AD}" srcOrd="0" destOrd="0" presId="urn:microsoft.com/office/officeart/2005/8/layout/vList2"/>
    <dgm:cxn modelId="{E361C7F5-A560-4873-B511-634CC63C64A9}" type="presParOf" srcId="{75246DFD-A40F-4257-BF10-78669812E23D}" destId="{A66192D3-9CD6-4040-BA42-1F3542E94DCA}" srcOrd="1" destOrd="0" presId="urn:microsoft.com/office/officeart/2005/8/layout/vList2"/>
    <dgm:cxn modelId="{8D35423B-998C-4321-AA36-8EF99D4299C6}" type="presParOf" srcId="{75246DFD-A40F-4257-BF10-78669812E23D}" destId="{3222206A-729D-4ACF-969F-4C35B8A9096C}" srcOrd="2" destOrd="0" presId="urn:microsoft.com/office/officeart/2005/8/layout/vList2"/>
    <dgm:cxn modelId="{51BC805C-1C9F-4AF6-8794-C3FCDF329932}" type="presParOf" srcId="{75246DFD-A40F-4257-BF10-78669812E23D}" destId="{741D60C0-ECF6-4D15-92A0-100B93C12269}" srcOrd="3" destOrd="0" presId="urn:microsoft.com/office/officeart/2005/8/layout/vList2"/>
    <dgm:cxn modelId="{C45D1D1B-9F8A-4BFD-8241-7C308C6A2A16}" type="presParOf" srcId="{75246DFD-A40F-4257-BF10-78669812E23D}" destId="{19BDB0B7-9655-45C3-AEEB-E3E4767CCFFC}"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25C8AC2E-D447-43C5-83CE-D88740C64BE7}"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09B14C5C-2AC7-4E9D-A2AF-52D02B55358E}">
      <dgm:prSet phldrT="[Text]"/>
      <dgm:spPr/>
      <dgm:t>
        <a:bodyPr/>
        <a:lstStyle/>
        <a:p>
          <a:r>
            <a:rPr lang="en-US" dirty="0"/>
            <a:t>1</a:t>
          </a:r>
        </a:p>
      </dgm:t>
    </dgm:pt>
    <dgm:pt modelId="{E92D2C9C-393A-4E65-8161-4ABA58F427D4}" type="parTrans" cxnId="{0D5D8F1A-ACCA-4B08-934B-55B59D8B1D8C}">
      <dgm:prSet/>
      <dgm:spPr/>
      <dgm:t>
        <a:bodyPr/>
        <a:lstStyle/>
        <a:p>
          <a:endParaRPr lang="en-US"/>
        </a:p>
      </dgm:t>
    </dgm:pt>
    <dgm:pt modelId="{EC09DBC8-4F87-4AD2-8AC4-AD3CEA6BAAFD}" type="sibTrans" cxnId="{0D5D8F1A-ACCA-4B08-934B-55B59D8B1D8C}">
      <dgm:prSet/>
      <dgm:spPr/>
      <dgm:t>
        <a:bodyPr/>
        <a:lstStyle/>
        <a:p>
          <a:endParaRPr lang="en-US"/>
        </a:p>
      </dgm:t>
    </dgm:pt>
    <dgm:pt modelId="{77360E54-E8E0-4045-AA9C-14209AF15CF4}">
      <dgm:prSet phldrT="[Text]" custT="1"/>
      <dgm:spPr/>
      <dgm:t>
        <a:bodyPr/>
        <a:lstStyle/>
        <a:p>
          <a:r>
            <a:rPr lang="ro-RO" sz="2400" dirty="0">
              <a:latin typeface="Times New Roman" panose="02020603050405020304" pitchFamily="18" charset="0"/>
              <a:cs typeface="Times New Roman" panose="02020603050405020304" pitchFamily="18" charset="0"/>
            </a:rPr>
            <a:t>Rezultatele au arătat că tehnologia digitală este direct asociată cu performanța strategică. </a:t>
          </a:r>
          <a:endParaRPr lang="en-US" sz="2400" dirty="0">
            <a:latin typeface="Times New Roman" panose="02020603050405020304" pitchFamily="18" charset="0"/>
            <a:cs typeface="Times New Roman" panose="02020603050405020304" pitchFamily="18" charset="0"/>
          </a:endParaRPr>
        </a:p>
      </dgm:t>
    </dgm:pt>
    <dgm:pt modelId="{1AD95DBC-A4A0-49C6-AF4C-1BC8FAA2F3DA}" type="parTrans" cxnId="{079ABC13-635F-414D-A634-D959FDF9D61C}">
      <dgm:prSet/>
      <dgm:spPr/>
      <dgm:t>
        <a:bodyPr/>
        <a:lstStyle/>
        <a:p>
          <a:endParaRPr lang="en-US"/>
        </a:p>
      </dgm:t>
    </dgm:pt>
    <dgm:pt modelId="{385EB452-C732-4662-BE06-DE9E1C577CD7}" type="sibTrans" cxnId="{079ABC13-635F-414D-A634-D959FDF9D61C}">
      <dgm:prSet/>
      <dgm:spPr/>
      <dgm:t>
        <a:bodyPr/>
        <a:lstStyle/>
        <a:p>
          <a:endParaRPr lang="en-US"/>
        </a:p>
      </dgm:t>
    </dgm:pt>
    <dgm:pt modelId="{EFAB44D1-EC61-49AD-BF29-FF0AF25BC104}">
      <dgm:prSet phldrT="[Text]"/>
      <dgm:spPr/>
      <dgm:t>
        <a:bodyPr/>
        <a:lstStyle/>
        <a:p>
          <a:r>
            <a:rPr lang="en-US" dirty="0"/>
            <a:t>2</a:t>
          </a:r>
        </a:p>
      </dgm:t>
    </dgm:pt>
    <dgm:pt modelId="{CB55868F-B853-435B-A612-ED7BA5B04403}" type="parTrans" cxnId="{4598D766-067E-4C75-995D-458DDFAFDAFF}">
      <dgm:prSet/>
      <dgm:spPr/>
      <dgm:t>
        <a:bodyPr/>
        <a:lstStyle/>
        <a:p>
          <a:endParaRPr lang="en-US"/>
        </a:p>
      </dgm:t>
    </dgm:pt>
    <dgm:pt modelId="{ED9862E0-35D3-4BB5-BA69-062CA60CD6C7}" type="sibTrans" cxnId="{4598D766-067E-4C75-995D-458DDFAFDAFF}">
      <dgm:prSet/>
      <dgm:spPr/>
      <dgm:t>
        <a:bodyPr/>
        <a:lstStyle/>
        <a:p>
          <a:endParaRPr lang="en-US"/>
        </a:p>
      </dgm:t>
    </dgm:pt>
    <dgm:pt modelId="{1B46CE87-72B9-4F68-A56B-2DC2169447FC}">
      <dgm:prSet phldrT="[Text]"/>
      <dgm:spPr/>
      <dgm:t>
        <a:bodyPr/>
        <a:lstStyle/>
        <a:p>
          <a:r>
            <a:rPr lang="en-US" dirty="0"/>
            <a:t>3</a:t>
          </a:r>
        </a:p>
      </dgm:t>
    </dgm:pt>
    <dgm:pt modelId="{23603230-9232-42FA-90CE-BCFDB0282219}" type="parTrans" cxnId="{DC79F27F-6E05-4F10-A6E3-7AD95B2F4A39}">
      <dgm:prSet/>
      <dgm:spPr/>
      <dgm:t>
        <a:bodyPr/>
        <a:lstStyle/>
        <a:p>
          <a:endParaRPr lang="en-US"/>
        </a:p>
      </dgm:t>
    </dgm:pt>
    <dgm:pt modelId="{F832A745-4830-42B3-94D2-9B4CE0DE7DD1}" type="sibTrans" cxnId="{DC79F27F-6E05-4F10-A6E3-7AD95B2F4A39}">
      <dgm:prSet/>
      <dgm:spPr/>
      <dgm:t>
        <a:bodyPr/>
        <a:lstStyle/>
        <a:p>
          <a:endParaRPr lang="en-US"/>
        </a:p>
      </dgm:t>
    </dgm:pt>
    <dgm:pt modelId="{1B13B022-E877-40AC-B6F0-05827843B034}">
      <dgm:prSet phldrT="[Text]" custT="1"/>
      <dgm:spPr/>
      <dgm:t>
        <a:bodyPr/>
        <a:lstStyle/>
        <a:p>
          <a:r>
            <a:rPr lang="ro-RO" sz="2000" dirty="0">
              <a:latin typeface="Times New Roman" panose="02020603050405020304" pitchFamily="18" charset="0"/>
              <a:cs typeface="Times New Roman" panose="02020603050405020304" pitchFamily="18" charset="0"/>
            </a:rPr>
            <a:t>Rezultatele acestei cercetări încurajează întreprinderile să utilizeze oportunitățile de creștere a tehnologiilor avansate și a evoluțiilor din industrie pentru a lua prelua tehnologii digitale noi, să își dezvolte abilitățile digitale pentru a deveni lideri în materie de inovare și pentru a stimula performanța strategică a firmelor lor. </a:t>
          </a:r>
          <a:endParaRPr lang="en-US" sz="2000" dirty="0">
            <a:latin typeface="Times New Roman" panose="02020603050405020304" pitchFamily="18" charset="0"/>
            <a:cs typeface="Times New Roman" panose="02020603050405020304" pitchFamily="18" charset="0"/>
          </a:endParaRPr>
        </a:p>
      </dgm:t>
    </dgm:pt>
    <dgm:pt modelId="{8D395F1A-CC63-49F4-882C-11E05E924905}" type="parTrans" cxnId="{3DD353A2-F995-4474-87DA-4608CAC024DA}">
      <dgm:prSet/>
      <dgm:spPr/>
      <dgm:t>
        <a:bodyPr/>
        <a:lstStyle/>
        <a:p>
          <a:endParaRPr lang="en-US"/>
        </a:p>
      </dgm:t>
    </dgm:pt>
    <dgm:pt modelId="{48673233-AD7D-4222-A472-3009C6B04EDD}" type="sibTrans" cxnId="{3DD353A2-F995-4474-87DA-4608CAC024DA}">
      <dgm:prSet/>
      <dgm:spPr/>
      <dgm:t>
        <a:bodyPr/>
        <a:lstStyle/>
        <a:p>
          <a:endParaRPr lang="en-US"/>
        </a:p>
      </dgm:t>
    </dgm:pt>
    <dgm:pt modelId="{014B7006-C05E-48FE-9ADF-AC0E928F879F}">
      <dgm:prSet custT="1"/>
      <dgm:spPr/>
      <dgm:t>
        <a:bodyPr/>
        <a:lstStyle/>
        <a:p>
          <a:r>
            <a:rPr lang="ro-RO" sz="2400" dirty="0">
              <a:latin typeface="Times New Roman" panose="02020603050405020304" pitchFamily="18" charset="0"/>
              <a:cs typeface="Times New Roman" panose="02020603050405020304" pitchFamily="18" charset="0"/>
            </a:rPr>
            <a:t>AIS-urile joacă un rol de mediere, iar inovarea digitală joacă un rol moderator în asocierea dintre tehnologia digitală și performanța strategică. </a:t>
          </a:r>
          <a:endParaRPr lang="en-US" sz="2400" dirty="0">
            <a:latin typeface="Times New Roman" panose="02020603050405020304" pitchFamily="18" charset="0"/>
            <a:cs typeface="Times New Roman" panose="02020603050405020304" pitchFamily="18" charset="0"/>
          </a:endParaRPr>
        </a:p>
      </dgm:t>
    </dgm:pt>
    <dgm:pt modelId="{AFA0947E-27B2-4CAD-9565-EA8151168F5F}" type="parTrans" cxnId="{C9FE2C35-7532-4877-B3A6-50336C95A21E}">
      <dgm:prSet/>
      <dgm:spPr/>
      <dgm:t>
        <a:bodyPr/>
        <a:lstStyle/>
        <a:p>
          <a:endParaRPr lang="en-US"/>
        </a:p>
      </dgm:t>
    </dgm:pt>
    <dgm:pt modelId="{6925B9EB-C87E-4B38-AA58-15D1EE84E5A5}" type="sibTrans" cxnId="{C9FE2C35-7532-4877-B3A6-50336C95A21E}">
      <dgm:prSet/>
      <dgm:spPr/>
      <dgm:t>
        <a:bodyPr/>
        <a:lstStyle/>
        <a:p>
          <a:endParaRPr lang="en-US"/>
        </a:p>
      </dgm:t>
    </dgm:pt>
    <dgm:pt modelId="{EE49696E-9FF3-41D5-ACC8-5170B8F2D8F5}" type="pres">
      <dgm:prSet presAssocID="{25C8AC2E-D447-43C5-83CE-D88740C64BE7}" presName="linearFlow" presStyleCnt="0">
        <dgm:presLayoutVars>
          <dgm:dir/>
          <dgm:animLvl val="lvl"/>
          <dgm:resizeHandles val="exact"/>
        </dgm:presLayoutVars>
      </dgm:prSet>
      <dgm:spPr/>
      <dgm:t>
        <a:bodyPr/>
        <a:lstStyle/>
        <a:p>
          <a:endParaRPr lang="en-US"/>
        </a:p>
      </dgm:t>
    </dgm:pt>
    <dgm:pt modelId="{FA757517-E295-4156-ABE0-63DE266116D8}" type="pres">
      <dgm:prSet presAssocID="{09B14C5C-2AC7-4E9D-A2AF-52D02B55358E}" presName="composite" presStyleCnt="0"/>
      <dgm:spPr/>
    </dgm:pt>
    <dgm:pt modelId="{76F008A8-D0F6-4A9A-8633-8F11B3A650C7}" type="pres">
      <dgm:prSet presAssocID="{09B14C5C-2AC7-4E9D-A2AF-52D02B55358E}" presName="parentText" presStyleLbl="alignNode1" presStyleIdx="0" presStyleCnt="3">
        <dgm:presLayoutVars>
          <dgm:chMax val="1"/>
          <dgm:bulletEnabled val="1"/>
        </dgm:presLayoutVars>
      </dgm:prSet>
      <dgm:spPr/>
      <dgm:t>
        <a:bodyPr/>
        <a:lstStyle/>
        <a:p>
          <a:endParaRPr lang="en-US"/>
        </a:p>
      </dgm:t>
    </dgm:pt>
    <dgm:pt modelId="{1DB13768-1910-476A-A26B-9FDD26FDA2D1}" type="pres">
      <dgm:prSet presAssocID="{09B14C5C-2AC7-4E9D-A2AF-52D02B55358E}" presName="descendantText" presStyleLbl="alignAcc1" presStyleIdx="0" presStyleCnt="3">
        <dgm:presLayoutVars>
          <dgm:bulletEnabled val="1"/>
        </dgm:presLayoutVars>
      </dgm:prSet>
      <dgm:spPr/>
      <dgm:t>
        <a:bodyPr/>
        <a:lstStyle/>
        <a:p>
          <a:endParaRPr lang="en-US"/>
        </a:p>
      </dgm:t>
    </dgm:pt>
    <dgm:pt modelId="{744CFEEC-D1C0-4F49-9137-094665683AC5}" type="pres">
      <dgm:prSet presAssocID="{EC09DBC8-4F87-4AD2-8AC4-AD3CEA6BAAFD}" presName="sp" presStyleCnt="0"/>
      <dgm:spPr/>
    </dgm:pt>
    <dgm:pt modelId="{FFEE973D-6172-42BF-B542-31D326B81490}" type="pres">
      <dgm:prSet presAssocID="{EFAB44D1-EC61-49AD-BF29-FF0AF25BC104}" presName="composite" presStyleCnt="0"/>
      <dgm:spPr/>
    </dgm:pt>
    <dgm:pt modelId="{062E1EB4-79EF-42D4-81EE-78724A75816C}" type="pres">
      <dgm:prSet presAssocID="{EFAB44D1-EC61-49AD-BF29-FF0AF25BC104}" presName="parentText" presStyleLbl="alignNode1" presStyleIdx="1" presStyleCnt="3">
        <dgm:presLayoutVars>
          <dgm:chMax val="1"/>
          <dgm:bulletEnabled val="1"/>
        </dgm:presLayoutVars>
      </dgm:prSet>
      <dgm:spPr/>
      <dgm:t>
        <a:bodyPr/>
        <a:lstStyle/>
        <a:p>
          <a:endParaRPr lang="en-US"/>
        </a:p>
      </dgm:t>
    </dgm:pt>
    <dgm:pt modelId="{C024B624-3EF5-4A51-A97D-841089A773A8}" type="pres">
      <dgm:prSet presAssocID="{EFAB44D1-EC61-49AD-BF29-FF0AF25BC104}" presName="descendantText" presStyleLbl="alignAcc1" presStyleIdx="1" presStyleCnt="3">
        <dgm:presLayoutVars>
          <dgm:bulletEnabled val="1"/>
        </dgm:presLayoutVars>
      </dgm:prSet>
      <dgm:spPr/>
      <dgm:t>
        <a:bodyPr/>
        <a:lstStyle/>
        <a:p>
          <a:endParaRPr lang="en-US"/>
        </a:p>
      </dgm:t>
    </dgm:pt>
    <dgm:pt modelId="{C728574B-BE2B-4387-B07C-1F4884538E4B}" type="pres">
      <dgm:prSet presAssocID="{ED9862E0-35D3-4BB5-BA69-062CA60CD6C7}" presName="sp" presStyleCnt="0"/>
      <dgm:spPr/>
    </dgm:pt>
    <dgm:pt modelId="{A9700750-63B1-4D5D-9DE3-B5F864C0784C}" type="pres">
      <dgm:prSet presAssocID="{1B46CE87-72B9-4F68-A56B-2DC2169447FC}" presName="composite" presStyleCnt="0"/>
      <dgm:spPr/>
    </dgm:pt>
    <dgm:pt modelId="{E2A35E2E-6C03-4AD0-BB04-1B4674BE403D}" type="pres">
      <dgm:prSet presAssocID="{1B46CE87-72B9-4F68-A56B-2DC2169447FC}" presName="parentText" presStyleLbl="alignNode1" presStyleIdx="2" presStyleCnt="3">
        <dgm:presLayoutVars>
          <dgm:chMax val="1"/>
          <dgm:bulletEnabled val="1"/>
        </dgm:presLayoutVars>
      </dgm:prSet>
      <dgm:spPr/>
      <dgm:t>
        <a:bodyPr/>
        <a:lstStyle/>
        <a:p>
          <a:endParaRPr lang="en-US"/>
        </a:p>
      </dgm:t>
    </dgm:pt>
    <dgm:pt modelId="{CAE47584-AA16-4D3E-857A-05B485EE809D}" type="pres">
      <dgm:prSet presAssocID="{1B46CE87-72B9-4F68-A56B-2DC2169447FC}" presName="descendantText" presStyleLbl="alignAcc1" presStyleIdx="2" presStyleCnt="3">
        <dgm:presLayoutVars>
          <dgm:bulletEnabled val="1"/>
        </dgm:presLayoutVars>
      </dgm:prSet>
      <dgm:spPr/>
      <dgm:t>
        <a:bodyPr/>
        <a:lstStyle/>
        <a:p>
          <a:endParaRPr lang="en-US"/>
        </a:p>
      </dgm:t>
    </dgm:pt>
  </dgm:ptLst>
  <dgm:cxnLst>
    <dgm:cxn modelId="{DC79F27F-6E05-4F10-A6E3-7AD95B2F4A39}" srcId="{25C8AC2E-D447-43C5-83CE-D88740C64BE7}" destId="{1B46CE87-72B9-4F68-A56B-2DC2169447FC}" srcOrd="2" destOrd="0" parTransId="{23603230-9232-42FA-90CE-BCFDB0282219}" sibTransId="{F832A745-4830-42B3-94D2-9B4CE0DE7DD1}"/>
    <dgm:cxn modelId="{A0EE8D35-4D4E-4D0C-9539-22744E8803D4}" type="presOf" srcId="{25C8AC2E-D447-43C5-83CE-D88740C64BE7}" destId="{EE49696E-9FF3-41D5-ACC8-5170B8F2D8F5}" srcOrd="0" destOrd="0" presId="urn:microsoft.com/office/officeart/2005/8/layout/chevron2"/>
    <dgm:cxn modelId="{3DD353A2-F995-4474-87DA-4608CAC024DA}" srcId="{1B46CE87-72B9-4F68-A56B-2DC2169447FC}" destId="{1B13B022-E877-40AC-B6F0-05827843B034}" srcOrd="0" destOrd="0" parTransId="{8D395F1A-CC63-49F4-882C-11E05E924905}" sibTransId="{48673233-AD7D-4222-A472-3009C6B04EDD}"/>
    <dgm:cxn modelId="{0D5D8F1A-ACCA-4B08-934B-55B59D8B1D8C}" srcId="{25C8AC2E-D447-43C5-83CE-D88740C64BE7}" destId="{09B14C5C-2AC7-4E9D-A2AF-52D02B55358E}" srcOrd="0" destOrd="0" parTransId="{E92D2C9C-393A-4E65-8161-4ABA58F427D4}" sibTransId="{EC09DBC8-4F87-4AD2-8AC4-AD3CEA6BAAFD}"/>
    <dgm:cxn modelId="{DA21E918-3CE7-4F56-B439-364C9235F991}" type="presOf" srcId="{77360E54-E8E0-4045-AA9C-14209AF15CF4}" destId="{1DB13768-1910-476A-A26B-9FDD26FDA2D1}" srcOrd="0" destOrd="0" presId="urn:microsoft.com/office/officeart/2005/8/layout/chevron2"/>
    <dgm:cxn modelId="{3DD92B6D-4876-4BC0-8570-708F98EAC9F4}" type="presOf" srcId="{1B13B022-E877-40AC-B6F0-05827843B034}" destId="{CAE47584-AA16-4D3E-857A-05B485EE809D}" srcOrd="0" destOrd="0" presId="urn:microsoft.com/office/officeart/2005/8/layout/chevron2"/>
    <dgm:cxn modelId="{C9FE2C35-7532-4877-B3A6-50336C95A21E}" srcId="{EFAB44D1-EC61-49AD-BF29-FF0AF25BC104}" destId="{014B7006-C05E-48FE-9ADF-AC0E928F879F}" srcOrd="0" destOrd="0" parTransId="{AFA0947E-27B2-4CAD-9565-EA8151168F5F}" sibTransId="{6925B9EB-C87E-4B38-AA58-15D1EE84E5A5}"/>
    <dgm:cxn modelId="{E91065DD-2460-4E6A-8CD9-FA89C94911D2}" type="presOf" srcId="{014B7006-C05E-48FE-9ADF-AC0E928F879F}" destId="{C024B624-3EF5-4A51-A97D-841089A773A8}" srcOrd="0" destOrd="0" presId="urn:microsoft.com/office/officeart/2005/8/layout/chevron2"/>
    <dgm:cxn modelId="{9BCD2357-48FD-49DE-A4AC-FA99579FC851}" type="presOf" srcId="{1B46CE87-72B9-4F68-A56B-2DC2169447FC}" destId="{E2A35E2E-6C03-4AD0-BB04-1B4674BE403D}" srcOrd="0" destOrd="0" presId="urn:microsoft.com/office/officeart/2005/8/layout/chevron2"/>
    <dgm:cxn modelId="{4598D766-067E-4C75-995D-458DDFAFDAFF}" srcId="{25C8AC2E-D447-43C5-83CE-D88740C64BE7}" destId="{EFAB44D1-EC61-49AD-BF29-FF0AF25BC104}" srcOrd="1" destOrd="0" parTransId="{CB55868F-B853-435B-A612-ED7BA5B04403}" sibTransId="{ED9862E0-35D3-4BB5-BA69-062CA60CD6C7}"/>
    <dgm:cxn modelId="{079ABC13-635F-414D-A634-D959FDF9D61C}" srcId="{09B14C5C-2AC7-4E9D-A2AF-52D02B55358E}" destId="{77360E54-E8E0-4045-AA9C-14209AF15CF4}" srcOrd="0" destOrd="0" parTransId="{1AD95DBC-A4A0-49C6-AF4C-1BC8FAA2F3DA}" sibTransId="{385EB452-C732-4662-BE06-DE9E1C577CD7}"/>
    <dgm:cxn modelId="{3534BDC3-F5AB-4640-835C-9495B324EA1F}" type="presOf" srcId="{09B14C5C-2AC7-4E9D-A2AF-52D02B55358E}" destId="{76F008A8-D0F6-4A9A-8633-8F11B3A650C7}" srcOrd="0" destOrd="0" presId="urn:microsoft.com/office/officeart/2005/8/layout/chevron2"/>
    <dgm:cxn modelId="{008A03AE-FD95-44CF-8648-80945B3F405D}" type="presOf" srcId="{EFAB44D1-EC61-49AD-BF29-FF0AF25BC104}" destId="{062E1EB4-79EF-42D4-81EE-78724A75816C}" srcOrd="0" destOrd="0" presId="urn:microsoft.com/office/officeart/2005/8/layout/chevron2"/>
    <dgm:cxn modelId="{58761ABA-505A-4C0C-9DF3-FBBC7C2AF73D}" type="presParOf" srcId="{EE49696E-9FF3-41D5-ACC8-5170B8F2D8F5}" destId="{FA757517-E295-4156-ABE0-63DE266116D8}" srcOrd="0" destOrd="0" presId="urn:microsoft.com/office/officeart/2005/8/layout/chevron2"/>
    <dgm:cxn modelId="{EF250A61-935E-4BE4-9B0E-33CD91AD8437}" type="presParOf" srcId="{FA757517-E295-4156-ABE0-63DE266116D8}" destId="{76F008A8-D0F6-4A9A-8633-8F11B3A650C7}" srcOrd="0" destOrd="0" presId="urn:microsoft.com/office/officeart/2005/8/layout/chevron2"/>
    <dgm:cxn modelId="{5ED3382A-94BB-4EA3-A8E6-6FE1ACB6FA88}" type="presParOf" srcId="{FA757517-E295-4156-ABE0-63DE266116D8}" destId="{1DB13768-1910-476A-A26B-9FDD26FDA2D1}" srcOrd="1" destOrd="0" presId="urn:microsoft.com/office/officeart/2005/8/layout/chevron2"/>
    <dgm:cxn modelId="{7810685E-19E0-4615-8D2B-EE45CD065A2A}" type="presParOf" srcId="{EE49696E-9FF3-41D5-ACC8-5170B8F2D8F5}" destId="{744CFEEC-D1C0-4F49-9137-094665683AC5}" srcOrd="1" destOrd="0" presId="urn:microsoft.com/office/officeart/2005/8/layout/chevron2"/>
    <dgm:cxn modelId="{3D567F71-50E6-4C03-8096-A5951AAB4342}" type="presParOf" srcId="{EE49696E-9FF3-41D5-ACC8-5170B8F2D8F5}" destId="{FFEE973D-6172-42BF-B542-31D326B81490}" srcOrd="2" destOrd="0" presId="urn:microsoft.com/office/officeart/2005/8/layout/chevron2"/>
    <dgm:cxn modelId="{F6F93D1C-33DC-44AD-B772-430A59ABF11C}" type="presParOf" srcId="{FFEE973D-6172-42BF-B542-31D326B81490}" destId="{062E1EB4-79EF-42D4-81EE-78724A75816C}" srcOrd="0" destOrd="0" presId="urn:microsoft.com/office/officeart/2005/8/layout/chevron2"/>
    <dgm:cxn modelId="{8B7CF98F-706D-4558-BD0D-DE5F2225BAD4}" type="presParOf" srcId="{FFEE973D-6172-42BF-B542-31D326B81490}" destId="{C024B624-3EF5-4A51-A97D-841089A773A8}" srcOrd="1" destOrd="0" presId="urn:microsoft.com/office/officeart/2005/8/layout/chevron2"/>
    <dgm:cxn modelId="{19B4E663-7214-4834-8EAB-1497F6981CCA}" type="presParOf" srcId="{EE49696E-9FF3-41D5-ACC8-5170B8F2D8F5}" destId="{C728574B-BE2B-4387-B07C-1F4884538E4B}" srcOrd="3" destOrd="0" presId="urn:microsoft.com/office/officeart/2005/8/layout/chevron2"/>
    <dgm:cxn modelId="{81BEF8B8-7AA3-4E74-8556-A38ADBE72438}" type="presParOf" srcId="{EE49696E-9FF3-41D5-ACC8-5170B8F2D8F5}" destId="{A9700750-63B1-4D5D-9DE3-B5F864C0784C}" srcOrd="4" destOrd="0" presId="urn:microsoft.com/office/officeart/2005/8/layout/chevron2"/>
    <dgm:cxn modelId="{302352EC-D57B-42A5-9B89-75A1AD1FC4D0}" type="presParOf" srcId="{A9700750-63B1-4D5D-9DE3-B5F864C0784C}" destId="{E2A35E2E-6C03-4AD0-BB04-1B4674BE403D}" srcOrd="0" destOrd="0" presId="urn:microsoft.com/office/officeart/2005/8/layout/chevron2"/>
    <dgm:cxn modelId="{22B8CC43-E077-4259-90F9-FDB5E58D1C8C}" type="presParOf" srcId="{A9700750-63B1-4D5D-9DE3-B5F864C0784C}" destId="{CAE47584-AA16-4D3E-857A-05B485EE809D}"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35B883ED-E606-4762-8C71-C76A667FEDCF}"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E3FE574C-C049-4801-BA48-CBA587ACEC92}">
      <dgm:prSet phldrT="[Text]"/>
      <dgm:spPr/>
      <dgm:t>
        <a:bodyPr/>
        <a:lstStyle/>
        <a:p>
          <a:r>
            <a:rPr lang="en-US" dirty="0"/>
            <a:t>2.2.1</a:t>
          </a:r>
        </a:p>
      </dgm:t>
    </dgm:pt>
    <dgm:pt modelId="{1A262E9D-5DA7-4636-A26B-164F816CECD5}" type="parTrans" cxnId="{4CEC3CD7-2372-4EEA-9AFA-1DCF62E24765}">
      <dgm:prSet/>
      <dgm:spPr/>
      <dgm:t>
        <a:bodyPr/>
        <a:lstStyle/>
        <a:p>
          <a:endParaRPr lang="en-US"/>
        </a:p>
      </dgm:t>
    </dgm:pt>
    <dgm:pt modelId="{EB8207AE-6469-498E-B7F3-36ED08FFB5E8}" type="sibTrans" cxnId="{4CEC3CD7-2372-4EEA-9AFA-1DCF62E24765}">
      <dgm:prSet/>
      <dgm:spPr/>
      <dgm:t>
        <a:bodyPr/>
        <a:lstStyle/>
        <a:p>
          <a:endParaRPr lang="en-US"/>
        </a:p>
      </dgm:t>
    </dgm:pt>
    <dgm:pt modelId="{65B93A7A-A612-4B80-A9B1-E9D9CA028DAF}">
      <dgm:prSet phldrT="[Text]"/>
      <dgm:spPr/>
      <dgm:t>
        <a:bodyPr/>
        <a:lstStyle/>
        <a:p>
          <a:r>
            <a:rPr lang="ro-RO" i="1" dirty="0"/>
            <a:t>Nevoia de eficientizare a</a:t>
          </a:r>
          <a:r>
            <a:rPr lang="ro-RO" dirty="0"/>
            <a:t> </a:t>
          </a:r>
          <a:r>
            <a:rPr lang="ro-RO" i="1" dirty="0"/>
            <a:t>procesului de management al riscurilor în cadrul proiectelor de creștere a competitivității la nivelul organizațiilor private</a:t>
          </a:r>
          <a:endParaRPr lang="en-US" dirty="0"/>
        </a:p>
      </dgm:t>
    </dgm:pt>
    <dgm:pt modelId="{4D0DD0D3-B436-4D4A-B203-DB79C97F88E8}" type="parTrans" cxnId="{091B37B4-D9AF-443F-BE85-25231A5EAE1A}">
      <dgm:prSet/>
      <dgm:spPr/>
      <dgm:t>
        <a:bodyPr/>
        <a:lstStyle/>
        <a:p>
          <a:endParaRPr lang="en-US"/>
        </a:p>
      </dgm:t>
    </dgm:pt>
    <dgm:pt modelId="{EB33A20E-F60B-4E90-A4C3-AC276A7359E6}" type="sibTrans" cxnId="{091B37B4-D9AF-443F-BE85-25231A5EAE1A}">
      <dgm:prSet/>
      <dgm:spPr/>
      <dgm:t>
        <a:bodyPr/>
        <a:lstStyle/>
        <a:p>
          <a:endParaRPr lang="en-US"/>
        </a:p>
      </dgm:t>
    </dgm:pt>
    <dgm:pt modelId="{2663D10D-598B-4884-907A-8264D9F3FC6A}">
      <dgm:prSet phldrT="[Text]"/>
      <dgm:spPr/>
      <dgm:t>
        <a:bodyPr/>
        <a:lstStyle/>
        <a:p>
          <a:r>
            <a:rPr lang="en-US" dirty="0"/>
            <a:t>2.2.2</a:t>
          </a:r>
        </a:p>
      </dgm:t>
    </dgm:pt>
    <dgm:pt modelId="{9EE05A2E-98DC-4285-8914-BDB7C79347F4}" type="parTrans" cxnId="{B0204CC2-9DC8-4489-9337-71345331DB12}">
      <dgm:prSet/>
      <dgm:spPr/>
      <dgm:t>
        <a:bodyPr/>
        <a:lstStyle/>
        <a:p>
          <a:endParaRPr lang="en-US"/>
        </a:p>
      </dgm:t>
    </dgm:pt>
    <dgm:pt modelId="{EB983D2B-F4D0-4128-B8C4-13C9B7E4B359}" type="sibTrans" cxnId="{B0204CC2-9DC8-4489-9337-71345331DB12}">
      <dgm:prSet/>
      <dgm:spPr/>
      <dgm:t>
        <a:bodyPr/>
        <a:lstStyle/>
        <a:p>
          <a:endParaRPr lang="en-US"/>
        </a:p>
      </dgm:t>
    </dgm:pt>
    <dgm:pt modelId="{143D250C-1EAA-40A8-9E44-E1CF7B800DCB}">
      <dgm:prSet phldrT="[Text]"/>
      <dgm:spPr/>
      <dgm:t>
        <a:bodyPr/>
        <a:lstStyle/>
        <a:p>
          <a:r>
            <a:rPr lang="ro-RO" i="1" dirty="0"/>
            <a:t>Transparența și responsabilitatea socială - </a:t>
          </a:r>
          <a:r>
            <a:rPr lang="ro-RO" dirty="0"/>
            <a:t>elemente </a:t>
          </a:r>
          <a:r>
            <a:rPr lang="ro-RO" i="1" dirty="0"/>
            <a:t>esențiale în construirea unui mediu de afaceri sustenabil</a:t>
          </a:r>
          <a:endParaRPr lang="en-US" dirty="0"/>
        </a:p>
      </dgm:t>
    </dgm:pt>
    <dgm:pt modelId="{5B890E31-8CED-4F38-A9FB-95AC3C33F609}" type="parTrans" cxnId="{A7513C5E-DED3-4E54-A02E-B656E6E0149E}">
      <dgm:prSet/>
      <dgm:spPr/>
      <dgm:t>
        <a:bodyPr/>
        <a:lstStyle/>
        <a:p>
          <a:endParaRPr lang="en-US"/>
        </a:p>
      </dgm:t>
    </dgm:pt>
    <dgm:pt modelId="{5804B9DB-40A5-4746-9271-DA870991E520}" type="sibTrans" cxnId="{A7513C5E-DED3-4E54-A02E-B656E6E0149E}">
      <dgm:prSet/>
      <dgm:spPr/>
      <dgm:t>
        <a:bodyPr/>
        <a:lstStyle/>
        <a:p>
          <a:endParaRPr lang="en-US"/>
        </a:p>
      </dgm:t>
    </dgm:pt>
    <dgm:pt modelId="{148A351A-D0E8-4731-8ACB-EE8B7132C0CB}">
      <dgm:prSet phldrT="[Text]"/>
      <dgm:spPr/>
      <dgm:t>
        <a:bodyPr/>
        <a:lstStyle/>
        <a:p>
          <a:r>
            <a:rPr lang="en-US" dirty="0"/>
            <a:t>2.2.3</a:t>
          </a:r>
        </a:p>
      </dgm:t>
    </dgm:pt>
    <dgm:pt modelId="{E9618534-9F7D-4ABF-BA31-CCC47970A9FC}" type="parTrans" cxnId="{7563FFA9-9B95-47F7-A8D8-6B0D2C896105}">
      <dgm:prSet/>
      <dgm:spPr/>
      <dgm:t>
        <a:bodyPr/>
        <a:lstStyle/>
        <a:p>
          <a:endParaRPr lang="en-US"/>
        </a:p>
      </dgm:t>
    </dgm:pt>
    <dgm:pt modelId="{7F0A9250-9A67-4084-9253-B9EC08D5AB82}" type="sibTrans" cxnId="{7563FFA9-9B95-47F7-A8D8-6B0D2C896105}">
      <dgm:prSet/>
      <dgm:spPr/>
      <dgm:t>
        <a:bodyPr/>
        <a:lstStyle/>
        <a:p>
          <a:endParaRPr lang="en-US"/>
        </a:p>
      </dgm:t>
    </dgm:pt>
    <dgm:pt modelId="{221FEED0-A067-48EB-9646-947E48B34B1D}">
      <dgm:prSet/>
      <dgm:spPr/>
      <dgm:t>
        <a:bodyPr/>
        <a:lstStyle/>
        <a:p>
          <a:r>
            <a:rPr lang="ro-RO" i="1"/>
            <a:t>Relația dintre leadership și performanța organizațională</a:t>
          </a:r>
          <a:endParaRPr lang="en-US"/>
        </a:p>
      </dgm:t>
    </dgm:pt>
    <dgm:pt modelId="{87C1639F-9F0E-4A46-9D23-B280574E16FC}" type="parTrans" cxnId="{5D99D2B1-7123-46D0-B195-E293CE8326AA}">
      <dgm:prSet/>
      <dgm:spPr/>
      <dgm:t>
        <a:bodyPr/>
        <a:lstStyle/>
        <a:p>
          <a:endParaRPr lang="en-US"/>
        </a:p>
      </dgm:t>
    </dgm:pt>
    <dgm:pt modelId="{19CC88CA-1F66-46C0-B762-D2126F9BBCDE}" type="sibTrans" cxnId="{5D99D2B1-7123-46D0-B195-E293CE8326AA}">
      <dgm:prSet/>
      <dgm:spPr/>
      <dgm:t>
        <a:bodyPr/>
        <a:lstStyle/>
        <a:p>
          <a:endParaRPr lang="en-US"/>
        </a:p>
      </dgm:t>
    </dgm:pt>
    <dgm:pt modelId="{2CAA50B1-BDB3-4FF3-9760-EE0BE33C0972}" type="pres">
      <dgm:prSet presAssocID="{35B883ED-E606-4762-8C71-C76A667FEDCF}" presName="linearFlow" presStyleCnt="0">
        <dgm:presLayoutVars>
          <dgm:dir/>
          <dgm:animLvl val="lvl"/>
          <dgm:resizeHandles val="exact"/>
        </dgm:presLayoutVars>
      </dgm:prSet>
      <dgm:spPr/>
      <dgm:t>
        <a:bodyPr/>
        <a:lstStyle/>
        <a:p>
          <a:endParaRPr lang="en-US"/>
        </a:p>
      </dgm:t>
    </dgm:pt>
    <dgm:pt modelId="{E1275374-5C3C-49BB-9315-1EDB71415A38}" type="pres">
      <dgm:prSet presAssocID="{E3FE574C-C049-4801-BA48-CBA587ACEC92}" presName="composite" presStyleCnt="0"/>
      <dgm:spPr/>
    </dgm:pt>
    <dgm:pt modelId="{51DB1F98-5822-4F4C-ADE6-FADF9C72ECAF}" type="pres">
      <dgm:prSet presAssocID="{E3FE574C-C049-4801-BA48-CBA587ACEC92}" presName="parentText" presStyleLbl="alignNode1" presStyleIdx="0" presStyleCnt="3">
        <dgm:presLayoutVars>
          <dgm:chMax val="1"/>
          <dgm:bulletEnabled val="1"/>
        </dgm:presLayoutVars>
      </dgm:prSet>
      <dgm:spPr/>
      <dgm:t>
        <a:bodyPr/>
        <a:lstStyle/>
        <a:p>
          <a:endParaRPr lang="en-US"/>
        </a:p>
      </dgm:t>
    </dgm:pt>
    <dgm:pt modelId="{1445A5A9-2792-489A-9B80-380994133793}" type="pres">
      <dgm:prSet presAssocID="{E3FE574C-C049-4801-BA48-CBA587ACEC92}" presName="descendantText" presStyleLbl="alignAcc1" presStyleIdx="0" presStyleCnt="3">
        <dgm:presLayoutVars>
          <dgm:bulletEnabled val="1"/>
        </dgm:presLayoutVars>
      </dgm:prSet>
      <dgm:spPr/>
      <dgm:t>
        <a:bodyPr/>
        <a:lstStyle/>
        <a:p>
          <a:endParaRPr lang="en-US"/>
        </a:p>
      </dgm:t>
    </dgm:pt>
    <dgm:pt modelId="{853EE4C7-1E2D-4D33-9B67-76B046A49A70}" type="pres">
      <dgm:prSet presAssocID="{EB8207AE-6469-498E-B7F3-36ED08FFB5E8}" presName="sp" presStyleCnt="0"/>
      <dgm:spPr/>
    </dgm:pt>
    <dgm:pt modelId="{667EC7EA-02ED-414C-BD5D-0FBEF57021F1}" type="pres">
      <dgm:prSet presAssocID="{2663D10D-598B-4884-907A-8264D9F3FC6A}" presName="composite" presStyleCnt="0"/>
      <dgm:spPr/>
    </dgm:pt>
    <dgm:pt modelId="{9C54B035-29B3-433D-9260-A71BF8992768}" type="pres">
      <dgm:prSet presAssocID="{2663D10D-598B-4884-907A-8264D9F3FC6A}" presName="parentText" presStyleLbl="alignNode1" presStyleIdx="1" presStyleCnt="3">
        <dgm:presLayoutVars>
          <dgm:chMax val="1"/>
          <dgm:bulletEnabled val="1"/>
        </dgm:presLayoutVars>
      </dgm:prSet>
      <dgm:spPr/>
      <dgm:t>
        <a:bodyPr/>
        <a:lstStyle/>
        <a:p>
          <a:endParaRPr lang="en-US"/>
        </a:p>
      </dgm:t>
    </dgm:pt>
    <dgm:pt modelId="{734A0FA7-5937-41A8-AE19-2AF67B6A5B14}" type="pres">
      <dgm:prSet presAssocID="{2663D10D-598B-4884-907A-8264D9F3FC6A}" presName="descendantText" presStyleLbl="alignAcc1" presStyleIdx="1" presStyleCnt="3">
        <dgm:presLayoutVars>
          <dgm:bulletEnabled val="1"/>
        </dgm:presLayoutVars>
      </dgm:prSet>
      <dgm:spPr/>
      <dgm:t>
        <a:bodyPr/>
        <a:lstStyle/>
        <a:p>
          <a:endParaRPr lang="en-US"/>
        </a:p>
      </dgm:t>
    </dgm:pt>
    <dgm:pt modelId="{0E876915-2A0C-4304-8C29-4C6962D2CB9B}" type="pres">
      <dgm:prSet presAssocID="{EB983D2B-F4D0-4128-B8C4-13C9B7E4B359}" presName="sp" presStyleCnt="0"/>
      <dgm:spPr/>
    </dgm:pt>
    <dgm:pt modelId="{391F2733-E0C2-424A-B8AD-993F4C217F34}" type="pres">
      <dgm:prSet presAssocID="{148A351A-D0E8-4731-8ACB-EE8B7132C0CB}" presName="composite" presStyleCnt="0"/>
      <dgm:spPr/>
    </dgm:pt>
    <dgm:pt modelId="{CD025712-8D8A-4F4E-92B5-8127CF21012E}" type="pres">
      <dgm:prSet presAssocID="{148A351A-D0E8-4731-8ACB-EE8B7132C0CB}" presName="parentText" presStyleLbl="alignNode1" presStyleIdx="2" presStyleCnt="3">
        <dgm:presLayoutVars>
          <dgm:chMax val="1"/>
          <dgm:bulletEnabled val="1"/>
        </dgm:presLayoutVars>
      </dgm:prSet>
      <dgm:spPr/>
      <dgm:t>
        <a:bodyPr/>
        <a:lstStyle/>
        <a:p>
          <a:endParaRPr lang="en-US"/>
        </a:p>
      </dgm:t>
    </dgm:pt>
    <dgm:pt modelId="{1F08782B-0D23-4EFE-A219-8BDBA4F3E8B4}" type="pres">
      <dgm:prSet presAssocID="{148A351A-D0E8-4731-8ACB-EE8B7132C0CB}" presName="descendantText" presStyleLbl="alignAcc1" presStyleIdx="2" presStyleCnt="3">
        <dgm:presLayoutVars>
          <dgm:bulletEnabled val="1"/>
        </dgm:presLayoutVars>
      </dgm:prSet>
      <dgm:spPr/>
      <dgm:t>
        <a:bodyPr/>
        <a:lstStyle/>
        <a:p>
          <a:endParaRPr lang="en-US"/>
        </a:p>
      </dgm:t>
    </dgm:pt>
  </dgm:ptLst>
  <dgm:cxnLst>
    <dgm:cxn modelId="{EA9CF466-71A6-4738-9F66-46A723A373E1}" type="presOf" srcId="{148A351A-D0E8-4731-8ACB-EE8B7132C0CB}" destId="{CD025712-8D8A-4F4E-92B5-8127CF21012E}" srcOrd="0" destOrd="0" presId="urn:microsoft.com/office/officeart/2005/8/layout/chevron2"/>
    <dgm:cxn modelId="{3D0DD4AD-7075-427A-A4D7-33609D49FBEA}" type="presOf" srcId="{221FEED0-A067-48EB-9646-947E48B34B1D}" destId="{1F08782B-0D23-4EFE-A219-8BDBA4F3E8B4}" srcOrd="0" destOrd="0" presId="urn:microsoft.com/office/officeart/2005/8/layout/chevron2"/>
    <dgm:cxn modelId="{4CEC3CD7-2372-4EEA-9AFA-1DCF62E24765}" srcId="{35B883ED-E606-4762-8C71-C76A667FEDCF}" destId="{E3FE574C-C049-4801-BA48-CBA587ACEC92}" srcOrd="0" destOrd="0" parTransId="{1A262E9D-5DA7-4636-A26B-164F816CECD5}" sibTransId="{EB8207AE-6469-498E-B7F3-36ED08FFB5E8}"/>
    <dgm:cxn modelId="{416E0862-3B23-4603-B719-578C84CA38BA}" type="presOf" srcId="{65B93A7A-A612-4B80-A9B1-E9D9CA028DAF}" destId="{1445A5A9-2792-489A-9B80-380994133793}" srcOrd="0" destOrd="0" presId="urn:microsoft.com/office/officeart/2005/8/layout/chevron2"/>
    <dgm:cxn modelId="{6BC0B342-10D4-49A7-ADCB-BA0A0CCA081D}" type="presOf" srcId="{2663D10D-598B-4884-907A-8264D9F3FC6A}" destId="{9C54B035-29B3-433D-9260-A71BF8992768}" srcOrd="0" destOrd="0" presId="urn:microsoft.com/office/officeart/2005/8/layout/chevron2"/>
    <dgm:cxn modelId="{B0204CC2-9DC8-4489-9337-71345331DB12}" srcId="{35B883ED-E606-4762-8C71-C76A667FEDCF}" destId="{2663D10D-598B-4884-907A-8264D9F3FC6A}" srcOrd="1" destOrd="0" parTransId="{9EE05A2E-98DC-4285-8914-BDB7C79347F4}" sibTransId="{EB983D2B-F4D0-4128-B8C4-13C9B7E4B359}"/>
    <dgm:cxn modelId="{5D99D2B1-7123-46D0-B195-E293CE8326AA}" srcId="{148A351A-D0E8-4731-8ACB-EE8B7132C0CB}" destId="{221FEED0-A067-48EB-9646-947E48B34B1D}" srcOrd="0" destOrd="0" parTransId="{87C1639F-9F0E-4A46-9D23-B280574E16FC}" sibTransId="{19CC88CA-1F66-46C0-B762-D2126F9BBCDE}"/>
    <dgm:cxn modelId="{19A32DD6-74DA-4EE2-824D-C32B501D0B79}" type="presOf" srcId="{143D250C-1EAA-40A8-9E44-E1CF7B800DCB}" destId="{734A0FA7-5937-41A8-AE19-2AF67B6A5B14}" srcOrd="0" destOrd="0" presId="urn:microsoft.com/office/officeart/2005/8/layout/chevron2"/>
    <dgm:cxn modelId="{091B37B4-D9AF-443F-BE85-25231A5EAE1A}" srcId="{E3FE574C-C049-4801-BA48-CBA587ACEC92}" destId="{65B93A7A-A612-4B80-A9B1-E9D9CA028DAF}" srcOrd="0" destOrd="0" parTransId="{4D0DD0D3-B436-4D4A-B203-DB79C97F88E8}" sibTransId="{EB33A20E-F60B-4E90-A4C3-AC276A7359E6}"/>
    <dgm:cxn modelId="{83CC5651-5535-4883-8EB0-9B76C5162D1E}" type="presOf" srcId="{E3FE574C-C049-4801-BA48-CBA587ACEC92}" destId="{51DB1F98-5822-4F4C-ADE6-FADF9C72ECAF}" srcOrd="0" destOrd="0" presId="urn:microsoft.com/office/officeart/2005/8/layout/chevron2"/>
    <dgm:cxn modelId="{D25418D2-68BC-447A-9CA4-B73B48A63691}" type="presOf" srcId="{35B883ED-E606-4762-8C71-C76A667FEDCF}" destId="{2CAA50B1-BDB3-4FF3-9760-EE0BE33C0972}" srcOrd="0" destOrd="0" presId="urn:microsoft.com/office/officeart/2005/8/layout/chevron2"/>
    <dgm:cxn modelId="{7563FFA9-9B95-47F7-A8D8-6B0D2C896105}" srcId="{35B883ED-E606-4762-8C71-C76A667FEDCF}" destId="{148A351A-D0E8-4731-8ACB-EE8B7132C0CB}" srcOrd="2" destOrd="0" parTransId="{E9618534-9F7D-4ABF-BA31-CCC47970A9FC}" sibTransId="{7F0A9250-9A67-4084-9253-B9EC08D5AB82}"/>
    <dgm:cxn modelId="{A7513C5E-DED3-4E54-A02E-B656E6E0149E}" srcId="{2663D10D-598B-4884-907A-8264D9F3FC6A}" destId="{143D250C-1EAA-40A8-9E44-E1CF7B800DCB}" srcOrd="0" destOrd="0" parTransId="{5B890E31-8CED-4F38-A9FB-95AC3C33F609}" sibTransId="{5804B9DB-40A5-4746-9271-DA870991E520}"/>
    <dgm:cxn modelId="{3094BE7D-F123-4C11-907A-8A4FC55EFD8B}" type="presParOf" srcId="{2CAA50B1-BDB3-4FF3-9760-EE0BE33C0972}" destId="{E1275374-5C3C-49BB-9315-1EDB71415A38}" srcOrd="0" destOrd="0" presId="urn:microsoft.com/office/officeart/2005/8/layout/chevron2"/>
    <dgm:cxn modelId="{F53EAE11-4122-40FC-A3AC-F188CB3CCA7C}" type="presParOf" srcId="{E1275374-5C3C-49BB-9315-1EDB71415A38}" destId="{51DB1F98-5822-4F4C-ADE6-FADF9C72ECAF}" srcOrd="0" destOrd="0" presId="urn:microsoft.com/office/officeart/2005/8/layout/chevron2"/>
    <dgm:cxn modelId="{A61D15A2-B0DB-45E0-B92B-3AA792312899}" type="presParOf" srcId="{E1275374-5C3C-49BB-9315-1EDB71415A38}" destId="{1445A5A9-2792-489A-9B80-380994133793}" srcOrd="1" destOrd="0" presId="urn:microsoft.com/office/officeart/2005/8/layout/chevron2"/>
    <dgm:cxn modelId="{14A87161-5A71-4FC8-A4CB-BBF174363F34}" type="presParOf" srcId="{2CAA50B1-BDB3-4FF3-9760-EE0BE33C0972}" destId="{853EE4C7-1E2D-4D33-9B67-76B046A49A70}" srcOrd="1" destOrd="0" presId="urn:microsoft.com/office/officeart/2005/8/layout/chevron2"/>
    <dgm:cxn modelId="{7CA45619-7E1E-4965-A7FA-FBD4B9CC37B6}" type="presParOf" srcId="{2CAA50B1-BDB3-4FF3-9760-EE0BE33C0972}" destId="{667EC7EA-02ED-414C-BD5D-0FBEF57021F1}" srcOrd="2" destOrd="0" presId="urn:microsoft.com/office/officeart/2005/8/layout/chevron2"/>
    <dgm:cxn modelId="{C46F29D2-7E84-4240-9C44-BCD8F0741EBF}" type="presParOf" srcId="{667EC7EA-02ED-414C-BD5D-0FBEF57021F1}" destId="{9C54B035-29B3-433D-9260-A71BF8992768}" srcOrd="0" destOrd="0" presId="urn:microsoft.com/office/officeart/2005/8/layout/chevron2"/>
    <dgm:cxn modelId="{69635404-A937-4389-ACB0-F5C85D85CDF2}" type="presParOf" srcId="{667EC7EA-02ED-414C-BD5D-0FBEF57021F1}" destId="{734A0FA7-5937-41A8-AE19-2AF67B6A5B14}" srcOrd="1" destOrd="0" presId="urn:microsoft.com/office/officeart/2005/8/layout/chevron2"/>
    <dgm:cxn modelId="{D70C6E60-F115-428E-99EF-8724A7129DB4}" type="presParOf" srcId="{2CAA50B1-BDB3-4FF3-9760-EE0BE33C0972}" destId="{0E876915-2A0C-4304-8C29-4C6962D2CB9B}" srcOrd="3" destOrd="0" presId="urn:microsoft.com/office/officeart/2005/8/layout/chevron2"/>
    <dgm:cxn modelId="{84D52856-F02B-4E94-8CAE-9F221A2B96BC}" type="presParOf" srcId="{2CAA50B1-BDB3-4FF3-9760-EE0BE33C0972}" destId="{391F2733-E0C2-424A-B8AD-993F4C217F34}" srcOrd="4" destOrd="0" presId="urn:microsoft.com/office/officeart/2005/8/layout/chevron2"/>
    <dgm:cxn modelId="{52AB4AFA-35DC-4086-80B8-1699C7C8E57F}" type="presParOf" srcId="{391F2733-E0C2-424A-B8AD-993F4C217F34}" destId="{CD025712-8D8A-4F4E-92B5-8127CF21012E}" srcOrd="0" destOrd="0" presId="urn:microsoft.com/office/officeart/2005/8/layout/chevron2"/>
    <dgm:cxn modelId="{CFCF0478-76BC-48E9-9320-36C804265DBA}" type="presParOf" srcId="{391F2733-E0C2-424A-B8AD-993F4C217F34}" destId="{1F08782B-0D23-4EFE-A219-8BDBA4F3E8B4}"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9A224A0B-83F1-4C8B-BD53-2C1A9A301118}" type="doc">
      <dgm:prSet loTypeId="urn:microsoft.com/office/officeart/2005/8/layout/list1" loCatId="list" qsTypeId="urn:microsoft.com/office/officeart/2005/8/quickstyle/simple4" qsCatId="simple" csTypeId="urn:microsoft.com/office/officeart/2005/8/colors/accent0_3" csCatId="mainScheme" phldr="1"/>
      <dgm:spPr/>
      <dgm:t>
        <a:bodyPr/>
        <a:lstStyle/>
        <a:p>
          <a:endParaRPr lang="en-US"/>
        </a:p>
      </dgm:t>
    </dgm:pt>
    <dgm:pt modelId="{C9A1C1ED-403E-4A33-82C8-49CCBEF818CC}">
      <dgm:prSet phldrT="[Text]" custT="1"/>
      <dgm:spPr/>
      <dgm:t>
        <a:bodyPr/>
        <a:lstStyle/>
        <a:p>
          <a:pPr marL="0" indent="0" algn="ctr">
            <a:lnSpc>
              <a:spcPct val="130000"/>
            </a:lnSpc>
            <a:spcAft>
              <a:spcPts val="0"/>
            </a:spcAft>
          </a:pPr>
          <a:r>
            <a:rPr lang="ro-RO" sz="2000" b="1" i="1" dirty="0" err="1">
              <a:latin typeface="Times New Roman" panose="02020603050405020304" pitchFamily="18" charset="0"/>
              <a:cs typeface="Times New Roman" panose="02020603050405020304" pitchFamily="18" charset="0"/>
            </a:rPr>
            <a:t>Streamlining</a:t>
          </a:r>
          <a:r>
            <a:rPr lang="ro-RO" sz="2000" b="1" i="1" dirty="0">
              <a:latin typeface="Times New Roman" panose="02020603050405020304" pitchFamily="18" charset="0"/>
              <a:cs typeface="Times New Roman" panose="02020603050405020304" pitchFamily="18" charset="0"/>
            </a:rPr>
            <a:t> </a:t>
          </a:r>
          <a:r>
            <a:rPr lang="ro-RO" sz="2000" b="1" i="1" dirty="0" err="1">
              <a:latin typeface="Times New Roman" panose="02020603050405020304" pitchFamily="18" charset="0"/>
              <a:cs typeface="Times New Roman" panose="02020603050405020304" pitchFamily="18" charset="0"/>
            </a:rPr>
            <a:t>the</a:t>
          </a:r>
          <a:r>
            <a:rPr lang="ro-RO" sz="2000" b="1" i="1" dirty="0">
              <a:latin typeface="Times New Roman" panose="02020603050405020304" pitchFamily="18" charset="0"/>
              <a:cs typeface="Times New Roman" panose="02020603050405020304" pitchFamily="18" charset="0"/>
            </a:rPr>
            <a:t> </a:t>
          </a:r>
          <a:r>
            <a:rPr lang="ro-RO" sz="2000" b="1" i="1" dirty="0" err="1">
              <a:latin typeface="Times New Roman" panose="02020603050405020304" pitchFamily="18" charset="0"/>
              <a:cs typeface="Times New Roman" panose="02020603050405020304" pitchFamily="18" charset="0"/>
            </a:rPr>
            <a:t>risk</a:t>
          </a:r>
          <a:r>
            <a:rPr lang="ro-RO" sz="2000" b="1" i="1" dirty="0">
              <a:latin typeface="Times New Roman" panose="02020603050405020304" pitchFamily="18" charset="0"/>
              <a:cs typeface="Times New Roman" panose="02020603050405020304" pitchFamily="18" charset="0"/>
            </a:rPr>
            <a:t> management </a:t>
          </a:r>
          <a:r>
            <a:rPr lang="ro-RO" sz="2000" b="1" i="1" dirty="0" err="1">
              <a:latin typeface="Times New Roman" panose="02020603050405020304" pitchFamily="18" charset="0"/>
              <a:cs typeface="Times New Roman" panose="02020603050405020304" pitchFamily="18" charset="0"/>
            </a:rPr>
            <a:t>process</a:t>
          </a:r>
          <a:r>
            <a:rPr lang="ro-RO" sz="2000" b="1" i="1" dirty="0">
              <a:latin typeface="Times New Roman" panose="02020603050405020304" pitchFamily="18" charset="0"/>
              <a:cs typeface="Times New Roman" panose="02020603050405020304" pitchFamily="18" charset="0"/>
            </a:rPr>
            <a:t> in </a:t>
          </a:r>
          <a:r>
            <a:rPr lang="ro-RO" sz="2000" b="1" i="1" dirty="0" err="1">
              <a:latin typeface="Times New Roman" panose="02020603050405020304" pitchFamily="18" charset="0"/>
              <a:cs typeface="Times New Roman" panose="02020603050405020304" pitchFamily="18" charset="0"/>
            </a:rPr>
            <a:t>the</a:t>
          </a:r>
          <a:r>
            <a:rPr lang="ro-RO" sz="2000" b="1" i="1" dirty="0">
              <a:latin typeface="Times New Roman" panose="02020603050405020304" pitchFamily="18" charset="0"/>
              <a:cs typeface="Times New Roman" panose="02020603050405020304" pitchFamily="18" charset="0"/>
            </a:rPr>
            <a:t> </a:t>
          </a:r>
          <a:r>
            <a:rPr lang="ro-RO" sz="2000" b="1" i="1" dirty="0" err="1">
              <a:latin typeface="Times New Roman" panose="02020603050405020304" pitchFamily="18" charset="0"/>
              <a:cs typeface="Times New Roman" panose="02020603050405020304" pitchFamily="18" charset="0"/>
            </a:rPr>
            <a:t>framework</a:t>
          </a:r>
          <a:r>
            <a:rPr lang="ro-RO" sz="2000" b="1" i="1" dirty="0">
              <a:latin typeface="Times New Roman" panose="02020603050405020304" pitchFamily="18" charset="0"/>
              <a:cs typeface="Times New Roman" panose="02020603050405020304" pitchFamily="18" charset="0"/>
            </a:rPr>
            <a:t> of </a:t>
          </a:r>
          <a:r>
            <a:rPr lang="ro-RO" sz="2000" b="1" i="1" dirty="0" err="1">
              <a:latin typeface="Times New Roman" panose="02020603050405020304" pitchFamily="18" charset="0"/>
              <a:cs typeface="Times New Roman" panose="02020603050405020304" pitchFamily="18" charset="0"/>
            </a:rPr>
            <a:t>sustainable</a:t>
          </a:r>
          <a:r>
            <a:rPr lang="ro-RO" sz="2000" b="1" i="1" dirty="0">
              <a:latin typeface="Times New Roman" panose="02020603050405020304" pitchFamily="18" charset="0"/>
              <a:cs typeface="Times New Roman" panose="02020603050405020304" pitchFamily="18" charset="0"/>
            </a:rPr>
            <a:t> </a:t>
          </a:r>
          <a:r>
            <a:rPr lang="ro-RO" sz="2000" b="1" i="1" dirty="0" err="1">
              <a:latin typeface="Times New Roman" panose="02020603050405020304" pitchFamily="18" charset="0"/>
              <a:cs typeface="Times New Roman" panose="02020603050405020304" pitchFamily="18" charset="0"/>
            </a:rPr>
            <a:t>development</a:t>
          </a:r>
          <a:r>
            <a:rPr lang="ro-RO" sz="2000" b="1" i="1" dirty="0">
              <a:latin typeface="Times New Roman" panose="02020603050405020304" pitchFamily="18" charset="0"/>
              <a:cs typeface="Times New Roman" panose="02020603050405020304" pitchFamily="18" charset="0"/>
            </a:rPr>
            <a:t> </a:t>
          </a:r>
          <a:r>
            <a:rPr lang="ro-RO" sz="2000" b="1" i="1" dirty="0" err="1">
              <a:latin typeface="Times New Roman" panose="02020603050405020304" pitchFamily="18" charset="0"/>
              <a:cs typeface="Times New Roman" panose="02020603050405020304" pitchFamily="18" charset="0"/>
            </a:rPr>
            <a:t>and</a:t>
          </a:r>
          <a:r>
            <a:rPr lang="ro-RO" sz="2000" b="1" i="1" dirty="0">
              <a:latin typeface="Times New Roman" panose="02020603050405020304" pitchFamily="18" charset="0"/>
              <a:cs typeface="Times New Roman" panose="02020603050405020304" pitchFamily="18" charset="0"/>
            </a:rPr>
            <a:t> </a:t>
          </a:r>
          <a:r>
            <a:rPr lang="ro-RO" sz="2000" b="1" i="1" dirty="0" err="1">
              <a:latin typeface="Times New Roman" panose="02020603050405020304" pitchFamily="18" charset="0"/>
              <a:cs typeface="Times New Roman" panose="02020603050405020304" pitchFamily="18" charset="0"/>
            </a:rPr>
            <a:t>projects</a:t>
          </a:r>
          <a:r>
            <a:rPr lang="ro-RO" sz="2000" b="1" i="1" dirty="0">
              <a:latin typeface="Times New Roman" panose="02020603050405020304" pitchFamily="18" charset="0"/>
              <a:cs typeface="Times New Roman" panose="02020603050405020304" pitchFamily="18" charset="0"/>
            </a:rPr>
            <a:t> </a:t>
          </a:r>
          <a:r>
            <a:rPr lang="ro-RO" sz="2000" b="1" i="1" dirty="0" err="1">
              <a:latin typeface="Times New Roman" panose="02020603050405020304" pitchFamily="18" charset="0"/>
              <a:cs typeface="Times New Roman" panose="02020603050405020304" pitchFamily="18" charset="0"/>
            </a:rPr>
            <a:t>to</a:t>
          </a:r>
          <a:r>
            <a:rPr lang="ro-RO" sz="2000" b="1" i="1" dirty="0">
              <a:latin typeface="Times New Roman" panose="02020603050405020304" pitchFamily="18" charset="0"/>
              <a:cs typeface="Times New Roman" panose="02020603050405020304" pitchFamily="18" charset="0"/>
            </a:rPr>
            <a:t> </a:t>
          </a:r>
          <a:r>
            <a:rPr lang="ro-RO" sz="2000" b="1" i="1" dirty="0" err="1">
              <a:latin typeface="Times New Roman" panose="02020603050405020304" pitchFamily="18" charset="0"/>
              <a:cs typeface="Times New Roman" panose="02020603050405020304" pitchFamily="18" charset="0"/>
            </a:rPr>
            <a:t>increase</a:t>
          </a:r>
          <a:r>
            <a:rPr lang="ro-RO" sz="2000" b="1" i="1" dirty="0">
              <a:latin typeface="Times New Roman" panose="02020603050405020304" pitchFamily="18" charset="0"/>
              <a:cs typeface="Times New Roman" panose="02020603050405020304" pitchFamily="18" charset="0"/>
            </a:rPr>
            <a:t> </a:t>
          </a:r>
          <a:r>
            <a:rPr lang="ro-RO" sz="2000" b="1" i="1" dirty="0" err="1">
              <a:latin typeface="Times New Roman" panose="02020603050405020304" pitchFamily="18" charset="0"/>
              <a:cs typeface="Times New Roman" panose="02020603050405020304" pitchFamily="18" charset="0"/>
            </a:rPr>
            <a:t>the</a:t>
          </a:r>
          <a:r>
            <a:rPr lang="ro-RO" sz="2000" b="1" i="1" dirty="0">
              <a:latin typeface="Times New Roman" panose="02020603050405020304" pitchFamily="18" charset="0"/>
              <a:cs typeface="Times New Roman" panose="02020603050405020304" pitchFamily="18" charset="0"/>
            </a:rPr>
            <a:t> </a:t>
          </a:r>
          <a:r>
            <a:rPr lang="ro-RO" sz="2000" b="1" i="1" dirty="0" err="1">
              <a:latin typeface="Times New Roman" panose="02020603050405020304" pitchFamily="18" charset="0"/>
              <a:cs typeface="Times New Roman" panose="02020603050405020304" pitchFamily="18" charset="0"/>
            </a:rPr>
            <a:t>competitiveness</a:t>
          </a:r>
          <a:r>
            <a:rPr lang="ro-RO" sz="2000" b="1" i="1" dirty="0">
              <a:latin typeface="Times New Roman" panose="02020603050405020304" pitchFamily="18" charset="0"/>
              <a:cs typeface="Times New Roman" panose="02020603050405020304" pitchFamily="18" charset="0"/>
            </a:rPr>
            <a:t> of </a:t>
          </a:r>
          <a:r>
            <a:rPr lang="ro-RO" sz="2000" b="1" i="1" dirty="0" err="1">
              <a:latin typeface="Times New Roman" panose="02020603050405020304" pitchFamily="18" charset="0"/>
              <a:cs typeface="Times New Roman" panose="02020603050405020304" pitchFamily="18" charset="0"/>
            </a:rPr>
            <a:t>agricultural</a:t>
          </a:r>
          <a:r>
            <a:rPr lang="ro-RO" sz="2000" b="1" i="1" dirty="0">
              <a:latin typeface="Times New Roman" panose="02020603050405020304" pitchFamily="18" charset="0"/>
              <a:cs typeface="Times New Roman" panose="02020603050405020304" pitchFamily="18" charset="0"/>
            </a:rPr>
            <a:t> </a:t>
          </a:r>
          <a:r>
            <a:rPr lang="ro-RO" sz="2000" b="1" i="1" dirty="0" err="1">
              <a:latin typeface="Times New Roman" panose="02020603050405020304" pitchFamily="18" charset="0"/>
              <a:cs typeface="Times New Roman" panose="02020603050405020304" pitchFamily="18" charset="0"/>
            </a:rPr>
            <a:t>holdings</a:t>
          </a:r>
          <a:r>
            <a:rPr lang="ro-RO" sz="2000" b="1" i="1" dirty="0">
              <a:latin typeface="Times New Roman" panose="02020603050405020304" pitchFamily="18" charset="0"/>
              <a:cs typeface="Times New Roman" panose="02020603050405020304" pitchFamily="18" charset="0"/>
            </a:rPr>
            <a:t> at </a:t>
          </a:r>
          <a:r>
            <a:rPr lang="ro-RO" sz="2000" b="1" i="1" dirty="0" err="1">
              <a:latin typeface="Times New Roman" panose="02020603050405020304" pitchFamily="18" charset="0"/>
              <a:cs typeface="Times New Roman" panose="02020603050405020304" pitchFamily="18" charset="0"/>
            </a:rPr>
            <a:t>the</a:t>
          </a:r>
          <a:r>
            <a:rPr lang="ro-RO" sz="2000" b="1" i="1" dirty="0">
              <a:latin typeface="Times New Roman" panose="02020603050405020304" pitchFamily="18" charset="0"/>
              <a:cs typeface="Times New Roman" panose="02020603050405020304" pitchFamily="18" charset="0"/>
            </a:rPr>
            <a:t> </a:t>
          </a:r>
          <a:r>
            <a:rPr lang="ro-RO" sz="2000" b="1" i="1" dirty="0" err="1">
              <a:latin typeface="Times New Roman" panose="02020603050405020304" pitchFamily="18" charset="0"/>
              <a:cs typeface="Times New Roman" panose="02020603050405020304" pitchFamily="18" charset="0"/>
            </a:rPr>
            <a:t>level</a:t>
          </a:r>
          <a:r>
            <a:rPr lang="ro-RO" sz="2000" b="1" i="1" dirty="0">
              <a:latin typeface="Times New Roman" panose="02020603050405020304" pitchFamily="18" charset="0"/>
              <a:cs typeface="Times New Roman" panose="02020603050405020304" pitchFamily="18" charset="0"/>
            </a:rPr>
            <a:t> of private </a:t>
          </a:r>
          <a:r>
            <a:rPr lang="ro-RO" sz="2000" b="1" i="1" dirty="0" err="1">
              <a:latin typeface="Times New Roman" panose="02020603050405020304" pitchFamily="18" charset="0"/>
              <a:cs typeface="Times New Roman" panose="02020603050405020304" pitchFamily="18" charset="0"/>
            </a:rPr>
            <a:t>organizations</a:t>
          </a:r>
          <a:endParaRPr lang="en-US" sz="2000" b="1" dirty="0">
            <a:latin typeface="Times New Roman" panose="02020603050405020304" pitchFamily="18" charset="0"/>
            <a:cs typeface="Times New Roman" panose="02020603050405020304" pitchFamily="18" charset="0"/>
          </a:endParaRPr>
        </a:p>
      </dgm:t>
    </dgm:pt>
    <dgm:pt modelId="{B6798871-725C-417C-960D-2E9768D06D10}" type="parTrans" cxnId="{0BBE8053-6EE4-445F-A35A-7B29994B0FF8}">
      <dgm:prSet/>
      <dgm:spPr/>
      <dgm:t>
        <a:bodyPr/>
        <a:lstStyle/>
        <a:p>
          <a:endParaRPr lang="en-US"/>
        </a:p>
      </dgm:t>
    </dgm:pt>
    <dgm:pt modelId="{D76E0DF4-3C15-4A49-9972-DB38F56B5DDC}" type="sibTrans" cxnId="{0BBE8053-6EE4-445F-A35A-7B29994B0FF8}">
      <dgm:prSet/>
      <dgm:spPr/>
      <dgm:t>
        <a:bodyPr/>
        <a:lstStyle/>
        <a:p>
          <a:endParaRPr lang="en-US"/>
        </a:p>
      </dgm:t>
    </dgm:pt>
    <dgm:pt modelId="{5AA5C253-DE61-4269-AA5C-A91FD106CD0A}">
      <dgm:prSet custT="1"/>
      <dgm:spPr/>
      <dgm:t>
        <a:bodyPr/>
        <a:lstStyle/>
        <a:p>
          <a:pPr algn="l">
            <a:lnSpc>
              <a:spcPct val="130000"/>
            </a:lnSpc>
            <a:spcAft>
              <a:spcPts val="0"/>
            </a:spcAft>
          </a:pPr>
          <a:r>
            <a:rPr lang="ro-RO" sz="1800" dirty="0">
              <a:latin typeface="Times New Roman" panose="02020603050405020304" pitchFamily="18" charset="0"/>
              <a:cs typeface="Times New Roman" panose="02020603050405020304" pitchFamily="18" charset="0"/>
            </a:rPr>
            <a:t>publicat</a:t>
          </a:r>
          <a:r>
            <a:rPr lang="en-US" sz="1800" dirty="0">
              <a:latin typeface="Times New Roman" panose="02020603050405020304" pitchFamily="18" charset="0"/>
              <a:cs typeface="Times New Roman" panose="02020603050405020304" pitchFamily="18" charset="0"/>
            </a:rPr>
            <a:t> </a:t>
          </a:r>
          <a:r>
            <a:rPr lang="ro-RO" sz="1800" dirty="0">
              <a:latin typeface="Times New Roman" panose="02020603050405020304" pitchFamily="18" charset="0"/>
              <a:cs typeface="Times New Roman" panose="02020603050405020304" pitchFamily="18" charset="0"/>
            </a:rPr>
            <a:t> î</a:t>
          </a:r>
          <a:r>
            <a:rPr lang="en-US" sz="1800" dirty="0">
              <a:latin typeface="Times New Roman" panose="02020603050405020304" pitchFamily="18" charset="0"/>
              <a:cs typeface="Times New Roman" panose="02020603050405020304" pitchFamily="18" charset="0"/>
            </a:rPr>
            <a:t>n </a:t>
          </a:r>
          <a:r>
            <a:rPr lang="ro-RO" sz="1800" dirty="0">
              <a:latin typeface="Times New Roman" panose="02020603050405020304" pitchFamily="18" charset="0"/>
              <a:cs typeface="Times New Roman" panose="02020603050405020304" pitchFamily="18" charset="0"/>
            </a:rPr>
            <a:t> </a:t>
          </a:r>
          <a:r>
            <a:rPr lang="ro-RO" sz="1800" b="1" i="1" dirty="0">
              <a:latin typeface="Times New Roman" panose="02020603050405020304" pitchFamily="18" charset="0"/>
              <a:cs typeface="Times New Roman" panose="02020603050405020304" pitchFamily="18" charset="0"/>
            </a:rPr>
            <a:t>TRANSFORMATIONS IN BUSINESS &amp; ECONOMICS</a:t>
          </a:r>
          <a:endParaRPr lang="en-US" sz="1800" dirty="0">
            <a:latin typeface="Times New Roman" panose="02020603050405020304" pitchFamily="18" charset="0"/>
            <a:cs typeface="Times New Roman" panose="02020603050405020304" pitchFamily="18" charset="0"/>
          </a:endParaRPr>
        </a:p>
      </dgm:t>
    </dgm:pt>
    <dgm:pt modelId="{F6024F71-FBCD-4C92-BCA4-4C1EC78B12A2}" type="sibTrans" cxnId="{AAF630D6-CFBB-4B68-B18D-20C3D4748A1F}">
      <dgm:prSet/>
      <dgm:spPr/>
      <dgm:t>
        <a:bodyPr/>
        <a:lstStyle/>
        <a:p>
          <a:endParaRPr lang="en-US"/>
        </a:p>
      </dgm:t>
    </dgm:pt>
    <dgm:pt modelId="{3214DDEF-FB6D-4263-B1E8-B1B0552053DC}" type="parTrans" cxnId="{AAF630D6-CFBB-4B68-B18D-20C3D4748A1F}">
      <dgm:prSet/>
      <dgm:spPr/>
      <dgm:t>
        <a:bodyPr/>
        <a:lstStyle/>
        <a:p>
          <a:endParaRPr lang="en-US"/>
        </a:p>
      </dgm:t>
    </dgm:pt>
    <dgm:pt modelId="{754FAA91-6AA0-4D86-92EA-72193BA2DBCE}">
      <dgm:prSet custT="1"/>
      <dgm:spPr/>
      <dgm:t>
        <a:bodyPr/>
        <a:lstStyle/>
        <a:p>
          <a:pPr algn="l">
            <a:lnSpc>
              <a:spcPct val="130000"/>
            </a:lnSpc>
            <a:spcAft>
              <a:spcPts val="0"/>
            </a:spcAft>
          </a:pPr>
          <a:r>
            <a:rPr lang="ro-RO" sz="1800" dirty="0">
              <a:latin typeface="Times New Roman" panose="02020603050405020304" pitchFamily="18" charset="0"/>
              <a:cs typeface="Times New Roman" panose="02020603050405020304" pitchFamily="18" charset="0"/>
            </a:rPr>
            <a:t>Volume 20, </a:t>
          </a:r>
          <a:r>
            <a:rPr lang="ro-RO" sz="1800" dirty="0" err="1">
              <a:latin typeface="Times New Roman" panose="02020603050405020304" pitchFamily="18" charset="0"/>
              <a:cs typeface="Times New Roman" panose="02020603050405020304" pitchFamily="18" charset="0"/>
            </a:rPr>
            <a:t>Issue</a:t>
          </a:r>
          <a:r>
            <a:rPr lang="ro-RO" sz="1800" dirty="0">
              <a:latin typeface="Times New Roman" panose="02020603050405020304" pitchFamily="18" charset="0"/>
              <a:cs typeface="Times New Roman" panose="02020603050405020304" pitchFamily="18" charset="0"/>
            </a:rPr>
            <a:t> 2A</a:t>
          </a:r>
          <a:endParaRPr lang="en-US" sz="1800" dirty="0">
            <a:latin typeface="Times New Roman" panose="02020603050405020304" pitchFamily="18" charset="0"/>
            <a:cs typeface="Times New Roman" panose="02020603050405020304" pitchFamily="18" charset="0"/>
          </a:endParaRPr>
        </a:p>
      </dgm:t>
    </dgm:pt>
    <dgm:pt modelId="{E929129E-0700-4E12-807C-85060573F370}" type="parTrans" cxnId="{6943DFFD-FD62-4D8F-B16E-6A01D8F60C54}">
      <dgm:prSet/>
      <dgm:spPr/>
      <dgm:t>
        <a:bodyPr/>
        <a:lstStyle/>
        <a:p>
          <a:endParaRPr lang="en-US"/>
        </a:p>
      </dgm:t>
    </dgm:pt>
    <dgm:pt modelId="{0156C613-0DA1-464C-B0D2-044021520F28}" type="sibTrans" cxnId="{6943DFFD-FD62-4D8F-B16E-6A01D8F60C54}">
      <dgm:prSet/>
      <dgm:spPr/>
      <dgm:t>
        <a:bodyPr/>
        <a:lstStyle/>
        <a:p>
          <a:endParaRPr lang="en-US"/>
        </a:p>
      </dgm:t>
    </dgm:pt>
    <dgm:pt modelId="{104C9431-6E00-4710-B569-84C04DFADA63}" type="pres">
      <dgm:prSet presAssocID="{9A224A0B-83F1-4C8B-BD53-2C1A9A301118}" presName="linear" presStyleCnt="0">
        <dgm:presLayoutVars>
          <dgm:dir/>
          <dgm:animLvl val="lvl"/>
          <dgm:resizeHandles val="exact"/>
        </dgm:presLayoutVars>
      </dgm:prSet>
      <dgm:spPr/>
      <dgm:t>
        <a:bodyPr/>
        <a:lstStyle/>
        <a:p>
          <a:endParaRPr lang="en-US"/>
        </a:p>
      </dgm:t>
    </dgm:pt>
    <dgm:pt modelId="{FA48D983-FA49-4329-827C-3EF49CD0870E}" type="pres">
      <dgm:prSet presAssocID="{C9A1C1ED-403E-4A33-82C8-49CCBEF818CC}" presName="parentLin" presStyleCnt="0"/>
      <dgm:spPr/>
    </dgm:pt>
    <dgm:pt modelId="{85BA2700-2EF5-41A6-BB85-C5A0404DEF4C}" type="pres">
      <dgm:prSet presAssocID="{C9A1C1ED-403E-4A33-82C8-49CCBEF818CC}" presName="parentLeftMargin" presStyleLbl="node1" presStyleIdx="0" presStyleCnt="1"/>
      <dgm:spPr/>
      <dgm:t>
        <a:bodyPr/>
        <a:lstStyle/>
        <a:p>
          <a:endParaRPr lang="en-US"/>
        </a:p>
      </dgm:t>
    </dgm:pt>
    <dgm:pt modelId="{EF3CC0CB-8D22-4ED1-90E8-62D71A79C454}" type="pres">
      <dgm:prSet presAssocID="{C9A1C1ED-403E-4A33-82C8-49CCBEF818CC}" presName="parentText" presStyleLbl="node1" presStyleIdx="0" presStyleCnt="1" custScaleX="705949" custScaleY="93714" custLinFactNeighborX="-62963" custLinFactNeighborY="-5082">
        <dgm:presLayoutVars>
          <dgm:chMax val="0"/>
          <dgm:bulletEnabled val="1"/>
        </dgm:presLayoutVars>
      </dgm:prSet>
      <dgm:spPr/>
      <dgm:t>
        <a:bodyPr/>
        <a:lstStyle/>
        <a:p>
          <a:endParaRPr lang="en-US"/>
        </a:p>
      </dgm:t>
    </dgm:pt>
    <dgm:pt modelId="{9C5B89DC-95CA-466E-A424-7DAF566F23D7}" type="pres">
      <dgm:prSet presAssocID="{C9A1C1ED-403E-4A33-82C8-49CCBEF818CC}" presName="negativeSpace" presStyleCnt="0"/>
      <dgm:spPr/>
    </dgm:pt>
    <dgm:pt modelId="{D0291417-2A21-48F8-9153-F4FFBD50093E}" type="pres">
      <dgm:prSet presAssocID="{C9A1C1ED-403E-4A33-82C8-49CCBEF818CC}" presName="childText" presStyleLbl="conFgAcc1" presStyleIdx="0" presStyleCnt="1" custScaleX="100000" custScaleY="109302" custLinFactNeighborX="-3035" custLinFactNeighborY="-8960">
        <dgm:presLayoutVars>
          <dgm:bulletEnabled val="1"/>
        </dgm:presLayoutVars>
      </dgm:prSet>
      <dgm:spPr/>
      <dgm:t>
        <a:bodyPr/>
        <a:lstStyle/>
        <a:p>
          <a:endParaRPr lang="en-US"/>
        </a:p>
      </dgm:t>
    </dgm:pt>
  </dgm:ptLst>
  <dgm:cxnLst>
    <dgm:cxn modelId="{953357BA-72B1-40AF-88A2-353FEA4A3E12}" type="presOf" srcId="{5AA5C253-DE61-4269-AA5C-A91FD106CD0A}" destId="{D0291417-2A21-48F8-9153-F4FFBD50093E}" srcOrd="0" destOrd="0" presId="urn:microsoft.com/office/officeart/2005/8/layout/list1"/>
    <dgm:cxn modelId="{0BBE8053-6EE4-445F-A35A-7B29994B0FF8}" srcId="{9A224A0B-83F1-4C8B-BD53-2C1A9A301118}" destId="{C9A1C1ED-403E-4A33-82C8-49CCBEF818CC}" srcOrd="0" destOrd="0" parTransId="{B6798871-725C-417C-960D-2E9768D06D10}" sibTransId="{D76E0DF4-3C15-4A49-9972-DB38F56B5DDC}"/>
    <dgm:cxn modelId="{AAF630D6-CFBB-4B68-B18D-20C3D4748A1F}" srcId="{C9A1C1ED-403E-4A33-82C8-49CCBEF818CC}" destId="{5AA5C253-DE61-4269-AA5C-A91FD106CD0A}" srcOrd="0" destOrd="0" parTransId="{3214DDEF-FB6D-4263-B1E8-B1B0552053DC}" sibTransId="{F6024F71-FBCD-4C92-BCA4-4C1EC78B12A2}"/>
    <dgm:cxn modelId="{32E6B1D0-B05F-417D-AD26-6AB486E24461}" type="presOf" srcId="{C9A1C1ED-403E-4A33-82C8-49CCBEF818CC}" destId="{85BA2700-2EF5-41A6-BB85-C5A0404DEF4C}" srcOrd="0" destOrd="0" presId="urn:microsoft.com/office/officeart/2005/8/layout/list1"/>
    <dgm:cxn modelId="{6943DFFD-FD62-4D8F-B16E-6A01D8F60C54}" srcId="{C9A1C1ED-403E-4A33-82C8-49CCBEF818CC}" destId="{754FAA91-6AA0-4D86-92EA-72193BA2DBCE}" srcOrd="1" destOrd="0" parTransId="{E929129E-0700-4E12-807C-85060573F370}" sibTransId="{0156C613-0DA1-464C-B0D2-044021520F28}"/>
    <dgm:cxn modelId="{38E8C723-8A27-43B1-AE7A-9AE0A617D938}" type="presOf" srcId="{9A224A0B-83F1-4C8B-BD53-2C1A9A301118}" destId="{104C9431-6E00-4710-B569-84C04DFADA63}" srcOrd="0" destOrd="0" presId="urn:microsoft.com/office/officeart/2005/8/layout/list1"/>
    <dgm:cxn modelId="{895260AC-78B7-4306-9228-593C2037D98D}" type="presOf" srcId="{C9A1C1ED-403E-4A33-82C8-49CCBEF818CC}" destId="{EF3CC0CB-8D22-4ED1-90E8-62D71A79C454}" srcOrd="1" destOrd="0" presId="urn:microsoft.com/office/officeart/2005/8/layout/list1"/>
    <dgm:cxn modelId="{3B1E6239-EC2D-4FBD-B958-CDD25C79328F}" type="presOf" srcId="{754FAA91-6AA0-4D86-92EA-72193BA2DBCE}" destId="{D0291417-2A21-48F8-9153-F4FFBD50093E}" srcOrd="0" destOrd="1" presId="urn:microsoft.com/office/officeart/2005/8/layout/list1"/>
    <dgm:cxn modelId="{65E7AF27-1BFE-462A-A723-D7E6EE591898}" type="presParOf" srcId="{104C9431-6E00-4710-B569-84C04DFADA63}" destId="{FA48D983-FA49-4329-827C-3EF49CD0870E}" srcOrd="0" destOrd="0" presId="urn:microsoft.com/office/officeart/2005/8/layout/list1"/>
    <dgm:cxn modelId="{54D5BBEA-7A4D-4365-826B-C519655D044D}" type="presParOf" srcId="{FA48D983-FA49-4329-827C-3EF49CD0870E}" destId="{85BA2700-2EF5-41A6-BB85-C5A0404DEF4C}" srcOrd="0" destOrd="0" presId="urn:microsoft.com/office/officeart/2005/8/layout/list1"/>
    <dgm:cxn modelId="{BA2B8AEC-3E4C-42F1-818B-23B5982BB582}" type="presParOf" srcId="{FA48D983-FA49-4329-827C-3EF49CD0870E}" destId="{EF3CC0CB-8D22-4ED1-90E8-62D71A79C454}" srcOrd="1" destOrd="0" presId="urn:microsoft.com/office/officeart/2005/8/layout/list1"/>
    <dgm:cxn modelId="{769835C0-301D-40B8-8056-EF7FE2E1E14B}" type="presParOf" srcId="{104C9431-6E00-4710-B569-84C04DFADA63}" destId="{9C5B89DC-95CA-466E-A424-7DAF566F23D7}" srcOrd="1" destOrd="0" presId="urn:microsoft.com/office/officeart/2005/8/layout/list1"/>
    <dgm:cxn modelId="{ACB7FA7A-489A-4C8F-B5B1-0A333DC1E7E6}" type="presParOf" srcId="{104C9431-6E00-4710-B569-84C04DFADA63}" destId="{D0291417-2A21-48F8-9153-F4FFBD50093E}"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72A0174A-6F91-43EB-AC40-18C0A8ECD865}"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F7898729-A725-4E27-9DC0-D2A64D9B82CE}">
      <dgm:prSet phldrT="[Text]"/>
      <dgm:spPr/>
      <dgm:t>
        <a:bodyPr/>
        <a:lstStyle/>
        <a:p>
          <a:pPr algn="just"/>
          <a:r>
            <a:rPr lang="ro-RO" dirty="0"/>
            <a:t>Prezentarea </a:t>
          </a:r>
          <a:r>
            <a:rPr lang="ro-RO" dirty="0" err="1"/>
            <a:t>particularităţilor</a:t>
          </a:r>
          <a:r>
            <a:rPr lang="ro-RO" dirty="0"/>
            <a:t> în ceea ce </a:t>
          </a:r>
          <a:r>
            <a:rPr lang="ro-RO" dirty="0" err="1"/>
            <a:t>priveşte</a:t>
          </a:r>
          <a:r>
            <a:rPr lang="ro-RO" dirty="0"/>
            <a:t> modul de abordare a proiectelor din perspectiva procesului de management al riscurilor.</a:t>
          </a:r>
          <a:endParaRPr lang="en-US" b="1" dirty="0"/>
        </a:p>
      </dgm:t>
    </dgm:pt>
    <dgm:pt modelId="{3DAFEA67-54F4-418F-A973-A20D50660CE7}" type="parTrans" cxnId="{50C89FE0-23D0-4485-8ADC-FE8708ACE4E0}">
      <dgm:prSet/>
      <dgm:spPr/>
      <dgm:t>
        <a:bodyPr/>
        <a:lstStyle/>
        <a:p>
          <a:endParaRPr lang="en-US"/>
        </a:p>
      </dgm:t>
    </dgm:pt>
    <dgm:pt modelId="{E46CEC9A-DDA0-482F-BE08-F71AAA3227A7}" type="sibTrans" cxnId="{50C89FE0-23D0-4485-8ADC-FE8708ACE4E0}">
      <dgm:prSet/>
      <dgm:spPr/>
      <dgm:t>
        <a:bodyPr/>
        <a:lstStyle/>
        <a:p>
          <a:endParaRPr lang="en-US"/>
        </a:p>
      </dgm:t>
    </dgm:pt>
    <dgm:pt modelId="{D53C3354-90D9-471B-A2F2-4B38BF35255B}">
      <dgm:prSet phldrT="[Text]"/>
      <dgm:spPr/>
      <dgm:t>
        <a:bodyPr/>
        <a:lstStyle/>
        <a:p>
          <a:pPr algn="just"/>
          <a:r>
            <a:rPr lang="ro-RO" dirty="0"/>
            <a:t>Investigarea nevoii de </a:t>
          </a:r>
          <a:r>
            <a:rPr lang="ro-RO" dirty="0" err="1"/>
            <a:t>perfecţionare</a:t>
          </a:r>
          <a:r>
            <a:rPr lang="ro-RO" dirty="0"/>
            <a:t> a procesului de management al riscurilor în cadrul proiectelor implementate la nivelul organizațiilor private.</a:t>
          </a:r>
          <a:endParaRPr lang="en-US" b="1" dirty="0"/>
        </a:p>
      </dgm:t>
    </dgm:pt>
    <dgm:pt modelId="{D484A31A-EB1B-46AB-95F5-F3D06801C415}" type="parTrans" cxnId="{4FF81105-7385-41E3-9334-C772CCA6874F}">
      <dgm:prSet/>
      <dgm:spPr/>
      <dgm:t>
        <a:bodyPr/>
        <a:lstStyle/>
        <a:p>
          <a:endParaRPr lang="en-US"/>
        </a:p>
      </dgm:t>
    </dgm:pt>
    <dgm:pt modelId="{881CBBBB-420F-4BC5-BC58-0F3DC1D6C8D1}" type="sibTrans" cxnId="{4FF81105-7385-41E3-9334-C772CCA6874F}">
      <dgm:prSet/>
      <dgm:spPr/>
      <dgm:t>
        <a:bodyPr/>
        <a:lstStyle/>
        <a:p>
          <a:endParaRPr lang="en-US"/>
        </a:p>
      </dgm:t>
    </dgm:pt>
    <dgm:pt modelId="{A5033F57-A87F-4275-B722-F191224C98D1}">
      <dgm:prSet phldrT="[Text]"/>
      <dgm:spPr/>
      <dgm:t>
        <a:bodyPr/>
        <a:lstStyle/>
        <a:p>
          <a:pPr algn="just"/>
          <a:r>
            <a:rPr lang="ro-RO" dirty="0"/>
            <a:t>Elaborarea unui ghid de bune practici în vederea utilizării adecvate a noii metodologii propuse.</a:t>
          </a:r>
          <a:endParaRPr lang="en-US" b="1" dirty="0"/>
        </a:p>
      </dgm:t>
    </dgm:pt>
    <dgm:pt modelId="{06F04E93-89ED-42CA-BA46-5A9C847ADCD7}" type="parTrans" cxnId="{111BAADB-75F7-46A6-909B-519CDDA225F5}">
      <dgm:prSet/>
      <dgm:spPr/>
      <dgm:t>
        <a:bodyPr/>
        <a:lstStyle/>
        <a:p>
          <a:endParaRPr lang="en-US"/>
        </a:p>
      </dgm:t>
    </dgm:pt>
    <dgm:pt modelId="{80281507-FF7E-4FEF-817E-C62E9303B717}" type="sibTrans" cxnId="{111BAADB-75F7-46A6-909B-519CDDA225F5}">
      <dgm:prSet/>
      <dgm:spPr/>
      <dgm:t>
        <a:bodyPr/>
        <a:lstStyle/>
        <a:p>
          <a:endParaRPr lang="en-US"/>
        </a:p>
      </dgm:t>
    </dgm:pt>
    <dgm:pt modelId="{609675A5-7361-4364-B19C-2F6EFD33A14F}" type="pres">
      <dgm:prSet presAssocID="{72A0174A-6F91-43EB-AC40-18C0A8ECD865}" presName="Name0" presStyleCnt="0">
        <dgm:presLayoutVars>
          <dgm:chMax val="7"/>
          <dgm:chPref val="7"/>
          <dgm:dir/>
        </dgm:presLayoutVars>
      </dgm:prSet>
      <dgm:spPr/>
      <dgm:t>
        <a:bodyPr/>
        <a:lstStyle/>
        <a:p>
          <a:endParaRPr lang="en-US"/>
        </a:p>
      </dgm:t>
    </dgm:pt>
    <dgm:pt modelId="{B23878FE-EBD9-49B2-8CC6-77AB5F2F5D78}" type="pres">
      <dgm:prSet presAssocID="{72A0174A-6F91-43EB-AC40-18C0A8ECD865}" presName="Name1" presStyleCnt="0"/>
      <dgm:spPr/>
    </dgm:pt>
    <dgm:pt modelId="{DE5CCA2D-AAF7-4F8E-83D3-60AC4404AC18}" type="pres">
      <dgm:prSet presAssocID="{72A0174A-6F91-43EB-AC40-18C0A8ECD865}" presName="cycle" presStyleCnt="0"/>
      <dgm:spPr/>
    </dgm:pt>
    <dgm:pt modelId="{B2B260E5-0241-4611-B8BF-F901091FAC49}" type="pres">
      <dgm:prSet presAssocID="{72A0174A-6F91-43EB-AC40-18C0A8ECD865}" presName="srcNode" presStyleLbl="node1" presStyleIdx="0" presStyleCnt="3"/>
      <dgm:spPr/>
    </dgm:pt>
    <dgm:pt modelId="{DACC3027-8E67-4898-9B39-29A0D47A73B8}" type="pres">
      <dgm:prSet presAssocID="{72A0174A-6F91-43EB-AC40-18C0A8ECD865}" presName="conn" presStyleLbl="parChTrans1D2" presStyleIdx="0" presStyleCnt="1"/>
      <dgm:spPr/>
      <dgm:t>
        <a:bodyPr/>
        <a:lstStyle/>
        <a:p>
          <a:endParaRPr lang="en-US"/>
        </a:p>
      </dgm:t>
    </dgm:pt>
    <dgm:pt modelId="{BEAA6497-6230-4170-9C0E-2DBB15360601}" type="pres">
      <dgm:prSet presAssocID="{72A0174A-6F91-43EB-AC40-18C0A8ECD865}" presName="extraNode" presStyleLbl="node1" presStyleIdx="0" presStyleCnt="3"/>
      <dgm:spPr/>
    </dgm:pt>
    <dgm:pt modelId="{FF85BEF9-B81F-4DDB-8C20-952EE54ACABA}" type="pres">
      <dgm:prSet presAssocID="{72A0174A-6F91-43EB-AC40-18C0A8ECD865}" presName="dstNode" presStyleLbl="node1" presStyleIdx="0" presStyleCnt="3"/>
      <dgm:spPr/>
    </dgm:pt>
    <dgm:pt modelId="{1CB7B9F0-E422-4769-9C02-A92957AC57CF}" type="pres">
      <dgm:prSet presAssocID="{F7898729-A725-4E27-9DC0-D2A64D9B82CE}" presName="text_1" presStyleLbl="node1" presStyleIdx="0" presStyleCnt="3" custLinFactNeighborX="823" custLinFactNeighborY="-1226">
        <dgm:presLayoutVars>
          <dgm:bulletEnabled val="1"/>
        </dgm:presLayoutVars>
      </dgm:prSet>
      <dgm:spPr/>
      <dgm:t>
        <a:bodyPr/>
        <a:lstStyle/>
        <a:p>
          <a:endParaRPr lang="en-US"/>
        </a:p>
      </dgm:t>
    </dgm:pt>
    <dgm:pt modelId="{7DD0D817-E331-4AFF-9ADE-CA2B411A32E3}" type="pres">
      <dgm:prSet presAssocID="{F7898729-A725-4E27-9DC0-D2A64D9B82CE}" presName="accent_1" presStyleCnt="0"/>
      <dgm:spPr/>
    </dgm:pt>
    <dgm:pt modelId="{EE4C4CB7-FCEA-42D8-BA46-3658B2649533}" type="pres">
      <dgm:prSet presAssocID="{F7898729-A725-4E27-9DC0-D2A64D9B82CE}" presName="accentRepeatNode" presStyleLbl="solidFgAcc1" presStyleIdx="0" presStyleCnt="3"/>
      <dgm:spPr/>
    </dgm:pt>
    <dgm:pt modelId="{A137257C-6CB2-4F7D-B01B-036A442FBE1C}" type="pres">
      <dgm:prSet presAssocID="{D53C3354-90D9-471B-A2F2-4B38BF35255B}" presName="text_2" presStyleLbl="node1" presStyleIdx="1" presStyleCnt="3">
        <dgm:presLayoutVars>
          <dgm:bulletEnabled val="1"/>
        </dgm:presLayoutVars>
      </dgm:prSet>
      <dgm:spPr/>
      <dgm:t>
        <a:bodyPr/>
        <a:lstStyle/>
        <a:p>
          <a:endParaRPr lang="en-US"/>
        </a:p>
      </dgm:t>
    </dgm:pt>
    <dgm:pt modelId="{919B73F1-202B-4433-94CD-0540174DB0A4}" type="pres">
      <dgm:prSet presAssocID="{D53C3354-90D9-471B-A2F2-4B38BF35255B}" presName="accent_2" presStyleCnt="0"/>
      <dgm:spPr/>
    </dgm:pt>
    <dgm:pt modelId="{DFEC3529-C912-4F61-A4DE-C0E5319FA450}" type="pres">
      <dgm:prSet presAssocID="{D53C3354-90D9-471B-A2F2-4B38BF35255B}" presName="accentRepeatNode" presStyleLbl="solidFgAcc1" presStyleIdx="1" presStyleCnt="3"/>
      <dgm:spPr/>
    </dgm:pt>
    <dgm:pt modelId="{39FFF34B-7721-4C6E-B215-2D6CEC017985}" type="pres">
      <dgm:prSet presAssocID="{A5033F57-A87F-4275-B722-F191224C98D1}" presName="text_3" presStyleLbl="node1" presStyleIdx="2" presStyleCnt="3">
        <dgm:presLayoutVars>
          <dgm:bulletEnabled val="1"/>
        </dgm:presLayoutVars>
      </dgm:prSet>
      <dgm:spPr/>
      <dgm:t>
        <a:bodyPr/>
        <a:lstStyle/>
        <a:p>
          <a:endParaRPr lang="en-US"/>
        </a:p>
      </dgm:t>
    </dgm:pt>
    <dgm:pt modelId="{3E8C95E9-DE2F-44A1-A1AF-1F0EEA30AB03}" type="pres">
      <dgm:prSet presAssocID="{A5033F57-A87F-4275-B722-F191224C98D1}" presName="accent_3" presStyleCnt="0"/>
      <dgm:spPr/>
    </dgm:pt>
    <dgm:pt modelId="{8E763153-0802-4753-B520-1E89B1700F29}" type="pres">
      <dgm:prSet presAssocID="{A5033F57-A87F-4275-B722-F191224C98D1}" presName="accentRepeatNode" presStyleLbl="solidFgAcc1" presStyleIdx="2" presStyleCnt="3"/>
      <dgm:spPr/>
    </dgm:pt>
  </dgm:ptLst>
  <dgm:cxnLst>
    <dgm:cxn modelId="{33B0A0C6-2F9C-4C4F-A35C-E4045D2E440C}" type="presOf" srcId="{F7898729-A725-4E27-9DC0-D2A64D9B82CE}" destId="{1CB7B9F0-E422-4769-9C02-A92957AC57CF}" srcOrd="0" destOrd="0" presId="urn:microsoft.com/office/officeart/2008/layout/VerticalCurvedList"/>
    <dgm:cxn modelId="{FBB344BB-2C48-4C9D-9422-A52289407712}" type="presOf" srcId="{A5033F57-A87F-4275-B722-F191224C98D1}" destId="{39FFF34B-7721-4C6E-B215-2D6CEC017985}" srcOrd="0" destOrd="0" presId="urn:microsoft.com/office/officeart/2008/layout/VerticalCurvedList"/>
    <dgm:cxn modelId="{D11DB75C-8C40-420B-A42A-0A41A2F1DE0F}" type="presOf" srcId="{E46CEC9A-DDA0-482F-BE08-F71AAA3227A7}" destId="{DACC3027-8E67-4898-9B39-29A0D47A73B8}" srcOrd="0" destOrd="0" presId="urn:microsoft.com/office/officeart/2008/layout/VerticalCurvedList"/>
    <dgm:cxn modelId="{111BAADB-75F7-46A6-909B-519CDDA225F5}" srcId="{72A0174A-6F91-43EB-AC40-18C0A8ECD865}" destId="{A5033F57-A87F-4275-B722-F191224C98D1}" srcOrd="2" destOrd="0" parTransId="{06F04E93-89ED-42CA-BA46-5A9C847ADCD7}" sibTransId="{80281507-FF7E-4FEF-817E-C62E9303B717}"/>
    <dgm:cxn modelId="{50C89FE0-23D0-4485-8ADC-FE8708ACE4E0}" srcId="{72A0174A-6F91-43EB-AC40-18C0A8ECD865}" destId="{F7898729-A725-4E27-9DC0-D2A64D9B82CE}" srcOrd="0" destOrd="0" parTransId="{3DAFEA67-54F4-418F-A973-A20D50660CE7}" sibTransId="{E46CEC9A-DDA0-482F-BE08-F71AAA3227A7}"/>
    <dgm:cxn modelId="{4FF81105-7385-41E3-9334-C772CCA6874F}" srcId="{72A0174A-6F91-43EB-AC40-18C0A8ECD865}" destId="{D53C3354-90D9-471B-A2F2-4B38BF35255B}" srcOrd="1" destOrd="0" parTransId="{D484A31A-EB1B-46AB-95F5-F3D06801C415}" sibTransId="{881CBBBB-420F-4BC5-BC58-0F3DC1D6C8D1}"/>
    <dgm:cxn modelId="{E843C884-21EF-4950-83ED-C8BBAD77A57D}" type="presOf" srcId="{D53C3354-90D9-471B-A2F2-4B38BF35255B}" destId="{A137257C-6CB2-4F7D-B01B-036A442FBE1C}" srcOrd="0" destOrd="0" presId="urn:microsoft.com/office/officeart/2008/layout/VerticalCurvedList"/>
    <dgm:cxn modelId="{BA27B2B5-B54B-44AE-8790-ABA2DB449A0E}" type="presOf" srcId="{72A0174A-6F91-43EB-AC40-18C0A8ECD865}" destId="{609675A5-7361-4364-B19C-2F6EFD33A14F}" srcOrd="0" destOrd="0" presId="urn:microsoft.com/office/officeart/2008/layout/VerticalCurvedList"/>
    <dgm:cxn modelId="{0D482C19-2A1F-4831-9971-ADD1C2BC764B}" type="presParOf" srcId="{609675A5-7361-4364-B19C-2F6EFD33A14F}" destId="{B23878FE-EBD9-49B2-8CC6-77AB5F2F5D78}" srcOrd="0" destOrd="0" presId="urn:microsoft.com/office/officeart/2008/layout/VerticalCurvedList"/>
    <dgm:cxn modelId="{1EF880C8-45B1-4AC9-BC06-28A20FE9E16B}" type="presParOf" srcId="{B23878FE-EBD9-49B2-8CC6-77AB5F2F5D78}" destId="{DE5CCA2D-AAF7-4F8E-83D3-60AC4404AC18}" srcOrd="0" destOrd="0" presId="urn:microsoft.com/office/officeart/2008/layout/VerticalCurvedList"/>
    <dgm:cxn modelId="{B1702839-F9CF-4DEE-8E50-4EDC9DA6691F}" type="presParOf" srcId="{DE5CCA2D-AAF7-4F8E-83D3-60AC4404AC18}" destId="{B2B260E5-0241-4611-B8BF-F901091FAC49}" srcOrd="0" destOrd="0" presId="urn:microsoft.com/office/officeart/2008/layout/VerticalCurvedList"/>
    <dgm:cxn modelId="{E5915D84-2986-4E26-BC2F-C92ED45402BB}" type="presParOf" srcId="{DE5CCA2D-AAF7-4F8E-83D3-60AC4404AC18}" destId="{DACC3027-8E67-4898-9B39-29A0D47A73B8}" srcOrd="1" destOrd="0" presId="urn:microsoft.com/office/officeart/2008/layout/VerticalCurvedList"/>
    <dgm:cxn modelId="{B32E7615-F11F-424C-8245-173AF23B4E73}" type="presParOf" srcId="{DE5CCA2D-AAF7-4F8E-83D3-60AC4404AC18}" destId="{BEAA6497-6230-4170-9C0E-2DBB15360601}" srcOrd="2" destOrd="0" presId="urn:microsoft.com/office/officeart/2008/layout/VerticalCurvedList"/>
    <dgm:cxn modelId="{8015EC0A-D461-45E2-9BB8-EECD39C9AD41}" type="presParOf" srcId="{DE5CCA2D-AAF7-4F8E-83D3-60AC4404AC18}" destId="{FF85BEF9-B81F-4DDB-8C20-952EE54ACABA}" srcOrd="3" destOrd="0" presId="urn:microsoft.com/office/officeart/2008/layout/VerticalCurvedList"/>
    <dgm:cxn modelId="{92E63242-8AA7-4F1C-A7B8-2DFBDD65713C}" type="presParOf" srcId="{B23878FE-EBD9-49B2-8CC6-77AB5F2F5D78}" destId="{1CB7B9F0-E422-4769-9C02-A92957AC57CF}" srcOrd="1" destOrd="0" presId="urn:microsoft.com/office/officeart/2008/layout/VerticalCurvedList"/>
    <dgm:cxn modelId="{AB048FAB-0F3A-46C6-8CFC-D6D672F994B0}" type="presParOf" srcId="{B23878FE-EBD9-49B2-8CC6-77AB5F2F5D78}" destId="{7DD0D817-E331-4AFF-9ADE-CA2B411A32E3}" srcOrd="2" destOrd="0" presId="urn:microsoft.com/office/officeart/2008/layout/VerticalCurvedList"/>
    <dgm:cxn modelId="{BA4F6588-5C2D-44DD-AC13-1BB97F5D8B1C}" type="presParOf" srcId="{7DD0D817-E331-4AFF-9ADE-CA2B411A32E3}" destId="{EE4C4CB7-FCEA-42D8-BA46-3658B2649533}" srcOrd="0" destOrd="0" presId="urn:microsoft.com/office/officeart/2008/layout/VerticalCurvedList"/>
    <dgm:cxn modelId="{E6BFA99F-7485-4CE8-8883-EA01C70C4598}" type="presParOf" srcId="{B23878FE-EBD9-49B2-8CC6-77AB5F2F5D78}" destId="{A137257C-6CB2-4F7D-B01B-036A442FBE1C}" srcOrd="3" destOrd="0" presId="urn:microsoft.com/office/officeart/2008/layout/VerticalCurvedList"/>
    <dgm:cxn modelId="{119966B3-4A1E-47D7-AF3D-FAD4508EA7D5}" type="presParOf" srcId="{B23878FE-EBD9-49B2-8CC6-77AB5F2F5D78}" destId="{919B73F1-202B-4433-94CD-0540174DB0A4}" srcOrd="4" destOrd="0" presId="urn:microsoft.com/office/officeart/2008/layout/VerticalCurvedList"/>
    <dgm:cxn modelId="{BB9A0B19-79D5-4909-A284-CF72B265440D}" type="presParOf" srcId="{919B73F1-202B-4433-94CD-0540174DB0A4}" destId="{DFEC3529-C912-4F61-A4DE-C0E5319FA450}" srcOrd="0" destOrd="0" presId="urn:microsoft.com/office/officeart/2008/layout/VerticalCurvedList"/>
    <dgm:cxn modelId="{6C8AEC4B-F259-4F73-A281-D11121E2F34E}" type="presParOf" srcId="{B23878FE-EBD9-49B2-8CC6-77AB5F2F5D78}" destId="{39FFF34B-7721-4C6E-B215-2D6CEC017985}" srcOrd="5" destOrd="0" presId="urn:microsoft.com/office/officeart/2008/layout/VerticalCurvedList"/>
    <dgm:cxn modelId="{AAE56E7F-73E8-4DD6-A204-F80C9E35E9E9}" type="presParOf" srcId="{B23878FE-EBD9-49B2-8CC6-77AB5F2F5D78}" destId="{3E8C95E9-DE2F-44A1-A1AF-1F0EEA30AB03}" srcOrd="6" destOrd="0" presId="urn:microsoft.com/office/officeart/2008/layout/VerticalCurvedList"/>
    <dgm:cxn modelId="{264E1FE9-E0E8-4BAD-AA76-8172A9DC8D4B}" type="presParOf" srcId="{3E8C95E9-DE2F-44A1-A1AF-1F0EEA30AB03}" destId="{8E763153-0802-4753-B520-1E89B1700F29}"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93F4CB38-6DF0-4862-A2BD-BCE9EE16C65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BC0EB5CC-11CC-4269-BB48-2D9D63133E08}">
      <dgm:prSet phldrT="[Text]" custT="1"/>
      <dgm:spPr/>
      <dgm:t>
        <a:bodyPr/>
        <a:lstStyle/>
        <a:p>
          <a:r>
            <a:rPr lang="en-US" sz="2400" b="1" i="1" dirty="0" err="1">
              <a:latin typeface="Times New Roman" panose="02020603050405020304" pitchFamily="18" charset="0"/>
              <a:cs typeface="Times New Roman" panose="02020603050405020304" pitchFamily="18" charset="0"/>
            </a:rPr>
            <a:t>Chestionarul</a:t>
          </a:r>
          <a:r>
            <a:rPr lang="en-US" sz="2400" dirty="0">
              <a:latin typeface="Times New Roman" panose="02020603050405020304" pitchFamily="18" charset="0"/>
              <a:cs typeface="Times New Roman" panose="02020603050405020304" pitchFamily="18" charset="0"/>
            </a:rPr>
            <a:t> – ca instrument de </a:t>
          </a:r>
          <a:r>
            <a:rPr lang="en-US" sz="2400" dirty="0" err="1">
              <a:latin typeface="Times New Roman" panose="02020603050405020304" pitchFamily="18" charset="0"/>
              <a:cs typeface="Times New Roman" panose="02020603050405020304" pitchFamily="18" charset="0"/>
            </a:rPr>
            <a:t>sondaj</a:t>
          </a:r>
          <a:r>
            <a:rPr lang="ro-RO" sz="2400" dirty="0">
              <a:latin typeface="Times New Roman" panose="02020603050405020304" pitchFamily="18" charset="0"/>
              <a:cs typeface="Times New Roman" panose="02020603050405020304" pitchFamily="18" charset="0"/>
            </a:rPr>
            <a:t> pentru </a:t>
          </a:r>
          <a:r>
            <a:rPr lang="ro-RO" sz="2400" dirty="0" err="1">
              <a:latin typeface="Times New Roman" panose="02020603050405020304" pitchFamily="18" charset="0"/>
              <a:cs typeface="Times New Roman" panose="02020603050405020304" pitchFamily="18" charset="0"/>
            </a:rPr>
            <a:t>pentru</a:t>
          </a:r>
          <a:r>
            <a:rPr lang="ro-RO" sz="2400" dirty="0">
              <a:latin typeface="Times New Roman" panose="02020603050405020304" pitchFamily="18" charset="0"/>
              <a:cs typeface="Times New Roman" panose="02020603050405020304" pitchFamily="18" charset="0"/>
            </a:rPr>
            <a:t> a obține opinii de la mai mulți manageri sau persoane implicate în managementul proiectelor din organizațiile private</a:t>
          </a:r>
          <a:endParaRPr lang="en-US" sz="2400" dirty="0">
            <a:latin typeface="Times New Roman" panose="02020603050405020304" pitchFamily="18" charset="0"/>
            <a:cs typeface="Times New Roman" panose="02020603050405020304" pitchFamily="18" charset="0"/>
          </a:endParaRPr>
        </a:p>
      </dgm:t>
    </dgm:pt>
    <dgm:pt modelId="{DCCC6814-C4B7-4F35-8D90-9F49FE77E241}" type="parTrans" cxnId="{C56E45A3-FFC3-4B6E-A75A-4CA64F2E3FA0}">
      <dgm:prSet/>
      <dgm:spPr/>
      <dgm:t>
        <a:bodyPr/>
        <a:lstStyle/>
        <a:p>
          <a:endParaRPr lang="en-US"/>
        </a:p>
      </dgm:t>
    </dgm:pt>
    <dgm:pt modelId="{55B189A6-B40B-4A7B-9129-0567E5F4C639}" type="sibTrans" cxnId="{C56E45A3-FFC3-4B6E-A75A-4CA64F2E3FA0}">
      <dgm:prSet/>
      <dgm:spPr/>
      <dgm:t>
        <a:bodyPr/>
        <a:lstStyle/>
        <a:p>
          <a:endParaRPr lang="en-US"/>
        </a:p>
      </dgm:t>
    </dgm:pt>
    <dgm:pt modelId="{1C32F43F-78BE-4F83-8834-062C6C2AD826}">
      <dgm:prSet phldrT="[Text]" custT="1"/>
      <dgm:spPr/>
      <dgm:t>
        <a:bodyPr/>
        <a:lstStyle/>
        <a:p>
          <a:r>
            <a:rPr lang="en-US" sz="2400" dirty="0" err="1">
              <a:latin typeface="Times New Roman" panose="02020603050405020304" pitchFamily="18" charset="0"/>
              <a:cs typeface="Times New Roman" panose="02020603050405020304" pitchFamily="18" charset="0"/>
            </a:rPr>
            <a:t>Metodologia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cercet</a:t>
          </a:r>
          <a:r>
            <a:rPr lang="ro-RO" sz="2400" dirty="0" err="1">
              <a:latin typeface="Times New Roman" panose="02020603050405020304" pitchFamily="18" charset="0"/>
              <a:cs typeface="Times New Roman" panose="02020603050405020304" pitchFamily="18" charset="0"/>
            </a:rPr>
            <a:t>ări</a:t>
          </a:r>
          <a:r>
            <a:rPr lang="en-US" sz="2400" dirty="0" err="1">
              <a:latin typeface="Times New Roman" panose="02020603050405020304" pitchFamily="18" charset="0"/>
              <a:cs typeface="Times New Roman" panose="02020603050405020304" pitchFamily="18" charset="0"/>
            </a:rPr>
            <a:t>i</a:t>
          </a:r>
          <a:r>
            <a:rPr lang="ro-RO" sz="2400" dirty="0">
              <a:latin typeface="Times New Roman" panose="02020603050405020304" pitchFamily="18" charset="0"/>
              <a:cs typeface="Times New Roman" panose="02020603050405020304" pitchFamily="18" charset="0"/>
            </a:rPr>
            <a:t> – în vederea îndeplinirii obiectivelor cercetării s-a folosit o anchetă bazată pe chestionar</a:t>
          </a:r>
          <a:endParaRPr lang="en-US" sz="2400" dirty="0">
            <a:latin typeface="Times New Roman" panose="02020603050405020304" pitchFamily="18" charset="0"/>
            <a:cs typeface="Times New Roman" panose="02020603050405020304" pitchFamily="18" charset="0"/>
          </a:endParaRPr>
        </a:p>
      </dgm:t>
    </dgm:pt>
    <dgm:pt modelId="{7BE4F65A-4534-4307-B691-F78E504367CD}" type="parTrans" cxnId="{4CF08039-2697-447B-A96A-94A5B552222E}">
      <dgm:prSet/>
      <dgm:spPr/>
      <dgm:t>
        <a:bodyPr/>
        <a:lstStyle/>
        <a:p>
          <a:endParaRPr lang="en-US"/>
        </a:p>
      </dgm:t>
    </dgm:pt>
    <dgm:pt modelId="{BD3F6D46-458B-49DB-AA86-A25B5EE8A965}" type="sibTrans" cxnId="{4CF08039-2697-447B-A96A-94A5B552222E}">
      <dgm:prSet/>
      <dgm:spPr/>
      <dgm:t>
        <a:bodyPr/>
        <a:lstStyle/>
        <a:p>
          <a:endParaRPr lang="en-US"/>
        </a:p>
      </dgm:t>
    </dgm:pt>
    <dgm:pt modelId="{378FC9A3-74E8-46EC-A2A1-C1E94BB02403}">
      <dgm:prSet phldrT="[Text]" custT="1"/>
      <dgm:spPr/>
      <dgm:t>
        <a:bodyPr/>
        <a:lstStyle/>
        <a:p>
          <a:r>
            <a:rPr lang="ro-RO" sz="2400" b="1" i="1" dirty="0">
              <a:latin typeface="Times New Roman" panose="02020603050405020304" pitchFamily="18" charset="0"/>
              <a:cs typeface="Times New Roman" panose="02020603050405020304" pitchFamily="18" charset="0"/>
            </a:rPr>
            <a:t>Ipoteza cercetării </a:t>
          </a:r>
          <a:r>
            <a:rPr lang="en-US" sz="2400" b="1" i="1" dirty="0">
              <a:latin typeface="Times New Roman" panose="02020603050405020304" pitchFamily="18" charset="0"/>
              <a:cs typeface="Times New Roman" panose="02020603050405020304" pitchFamily="18" charset="0"/>
            </a:rPr>
            <a:t>- </a:t>
          </a:r>
          <a:r>
            <a:rPr lang="ro-RO" sz="2400" dirty="0">
              <a:latin typeface="Times New Roman" panose="02020603050405020304" pitchFamily="18" charset="0"/>
              <a:cs typeface="Times New Roman" panose="02020603050405020304" pitchFamily="18" charset="0"/>
            </a:rPr>
            <a:t>există o necesitate imperativă de îmbunătățire a procesului de management al riscurilor în proiectele de creștere a competitivității în organizațiile private</a:t>
          </a:r>
          <a:endParaRPr lang="en-US" sz="2400" dirty="0">
            <a:latin typeface="Times New Roman" panose="02020603050405020304" pitchFamily="18" charset="0"/>
            <a:cs typeface="Times New Roman" panose="02020603050405020304" pitchFamily="18" charset="0"/>
          </a:endParaRPr>
        </a:p>
      </dgm:t>
    </dgm:pt>
    <dgm:pt modelId="{C4C26524-E979-4545-A57C-EBBDA56A235E}" type="parTrans" cxnId="{78919B57-3F89-4CE1-8388-0A2FEF5C5371}">
      <dgm:prSet/>
      <dgm:spPr/>
      <dgm:t>
        <a:bodyPr/>
        <a:lstStyle/>
        <a:p>
          <a:endParaRPr lang="en-US"/>
        </a:p>
      </dgm:t>
    </dgm:pt>
    <dgm:pt modelId="{76B46749-D602-4877-AB97-AFE3AF9F9F5E}" type="sibTrans" cxnId="{78919B57-3F89-4CE1-8388-0A2FEF5C5371}">
      <dgm:prSet/>
      <dgm:spPr/>
      <dgm:t>
        <a:bodyPr/>
        <a:lstStyle/>
        <a:p>
          <a:endParaRPr lang="en-US"/>
        </a:p>
      </dgm:t>
    </dgm:pt>
    <dgm:pt modelId="{4F0AE0C2-F5D1-4FBC-AE21-DFFFEC6FA97C}">
      <dgm:prSet phldrT="[Text]" custT="1"/>
      <dgm:spPr/>
      <dgm:t>
        <a:bodyPr/>
        <a:lstStyle/>
        <a:p>
          <a:r>
            <a:rPr lang="ro-RO" sz="2800" dirty="0">
              <a:latin typeface="Times New Roman" panose="02020603050405020304" pitchFamily="18" charset="0"/>
              <a:cs typeface="Times New Roman" panose="02020603050405020304" pitchFamily="18" charset="0"/>
            </a:rPr>
            <a:t>pachetului de programe </a:t>
          </a:r>
          <a:r>
            <a:rPr lang="ro-RO" sz="2800" dirty="0" err="1">
              <a:latin typeface="Times New Roman" panose="02020603050405020304" pitchFamily="18" charset="0"/>
              <a:cs typeface="Times New Roman" panose="02020603050405020304" pitchFamily="18" charset="0"/>
            </a:rPr>
            <a:t>EViews</a:t>
          </a:r>
          <a:endParaRPr lang="en-US" sz="2800" dirty="0">
            <a:latin typeface="Times New Roman" panose="02020603050405020304" pitchFamily="18" charset="0"/>
            <a:cs typeface="Times New Roman" panose="02020603050405020304" pitchFamily="18" charset="0"/>
          </a:endParaRPr>
        </a:p>
      </dgm:t>
    </dgm:pt>
    <dgm:pt modelId="{AE9DD385-5EF0-4E35-AD09-F0DE9703D5F5}" type="parTrans" cxnId="{15473913-3923-4423-880A-EFABE017921A}">
      <dgm:prSet/>
      <dgm:spPr/>
      <dgm:t>
        <a:bodyPr/>
        <a:lstStyle/>
        <a:p>
          <a:endParaRPr lang="en-US"/>
        </a:p>
      </dgm:t>
    </dgm:pt>
    <dgm:pt modelId="{E186535A-7630-467C-932F-19149FAF7542}" type="sibTrans" cxnId="{15473913-3923-4423-880A-EFABE017921A}">
      <dgm:prSet/>
      <dgm:spPr/>
      <dgm:t>
        <a:bodyPr/>
        <a:lstStyle/>
        <a:p>
          <a:endParaRPr lang="en-US"/>
        </a:p>
      </dgm:t>
    </dgm:pt>
    <dgm:pt modelId="{75246DFD-A40F-4257-BF10-78669812E23D}" type="pres">
      <dgm:prSet presAssocID="{93F4CB38-6DF0-4862-A2BD-BCE9EE16C657}" presName="linear" presStyleCnt="0">
        <dgm:presLayoutVars>
          <dgm:animLvl val="lvl"/>
          <dgm:resizeHandles val="exact"/>
        </dgm:presLayoutVars>
      </dgm:prSet>
      <dgm:spPr/>
      <dgm:t>
        <a:bodyPr/>
        <a:lstStyle/>
        <a:p>
          <a:endParaRPr lang="en-US"/>
        </a:p>
      </dgm:t>
    </dgm:pt>
    <dgm:pt modelId="{5DA43AB5-854D-4456-8021-50DB9D339959}" type="pres">
      <dgm:prSet presAssocID="{378FC9A3-74E8-46EC-A2A1-C1E94BB02403}" presName="parentText" presStyleLbl="node1" presStyleIdx="0" presStyleCnt="4" custLinFactY="-21559" custLinFactNeighborY="-100000">
        <dgm:presLayoutVars>
          <dgm:chMax val="0"/>
          <dgm:bulletEnabled val="1"/>
        </dgm:presLayoutVars>
      </dgm:prSet>
      <dgm:spPr/>
      <dgm:t>
        <a:bodyPr/>
        <a:lstStyle/>
        <a:p>
          <a:endParaRPr lang="en-US"/>
        </a:p>
      </dgm:t>
    </dgm:pt>
    <dgm:pt modelId="{29A71AF0-046D-47FE-A9B1-EE243B37925C}" type="pres">
      <dgm:prSet presAssocID="{76B46749-D602-4877-AB97-AFE3AF9F9F5E}" presName="spacer" presStyleCnt="0"/>
      <dgm:spPr/>
    </dgm:pt>
    <dgm:pt modelId="{AA608569-39F0-41A4-9950-E5D7C5A814EC}" type="pres">
      <dgm:prSet presAssocID="{1C32F43F-78BE-4F83-8834-062C6C2AD826}" presName="parentText" presStyleLbl="node1" presStyleIdx="1" presStyleCnt="4" custLinFactNeighborY="-44232">
        <dgm:presLayoutVars>
          <dgm:chMax val="0"/>
          <dgm:bulletEnabled val="1"/>
        </dgm:presLayoutVars>
      </dgm:prSet>
      <dgm:spPr/>
      <dgm:t>
        <a:bodyPr/>
        <a:lstStyle/>
        <a:p>
          <a:endParaRPr lang="en-US"/>
        </a:p>
      </dgm:t>
    </dgm:pt>
    <dgm:pt modelId="{EE9EE975-1251-4DA4-A381-1E3E2C05830D}" type="pres">
      <dgm:prSet presAssocID="{BD3F6D46-458B-49DB-AA86-A25B5EE8A965}" presName="spacer" presStyleCnt="0"/>
      <dgm:spPr/>
    </dgm:pt>
    <dgm:pt modelId="{3222206A-729D-4ACF-969F-4C35B8A9096C}" type="pres">
      <dgm:prSet presAssocID="{BC0EB5CC-11CC-4269-BB48-2D9D63133E08}" presName="parentText" presStyleLbl="node1" presStyleIdx="2" presStyleCnt="4">
        <dgm:presLayoutVars>
          <dgm:chMax val="0"/>
          <dgm:bulletEnabled val="1"/>
        </dgm:presLayoutVars>
      </dgm:prSet>
      <dgm:spPr/>
      <dgm:t>
        <a:bodyPr/>
        <a:lstStyle/>
        <a:p>
          <a:endParaRPr lang="en-US"/>
        </a:p>
      </dgm:t>
    </dgm:pt>
    <dgm:pt modelId="{7CF138BB-0A9E-4CC9-AE5D-5976C93E394A}" type="pres">
      <dgm:prSet presAssocID="{55B189A6-B40B-4A7B-9129-0567E5F4C639}" presName="spacer" presStyleCnt="0"/>
      <dgm:spPr/>
    </dgm:pt>
    <dgm:pt modelId="{05A8B87F-1D1E-4542-B515-4883F896AE07}" type="pres">
      <dgm:prSet presAssocID="{4F0AE0C2-F5D1-4FBC-AE21-DFFFEC6FA97C}" presName="parentText" presStyleLbl="node1" presStyleIdx="3" presStyleCnt="4" custLinFactY="30135" custLinFactNeighborX="847" custLinFactNeighborY="100000">
        <dgm:presLayoutVars>
          <dgm:chMax val="0"/>
          <dgm:bulletEnabled val="1"/>
        </dgm:presLayoutVars>
      </dgm:prSet>
      <dgm:spPr/>
      <dgm:t>
        <a:bodyPr/>
        <a:lstStyle/>
        <a:p>
          <a:endParaRPr lang="en-US"/>
        </a:p>
      </dgm:t>
    </dgm:pt>
  </dgm:ptLst>
  <dgm:cxnLst>
    <dgm:cxn modelId="{C56E45A3-FFC3-4B6E-A75A-4CA64F2E3FA0}" srcId="{93F4CB38-6DF0-4862-A2BD-BCE9EE16C657}" destId="{BC0EB5CC-11CC-4269-BB48-2D9D63133E08}" srcOrd="2" destOrd="0" parTransId="{DCCC6814-C4B7-4F35-8D90-9F49FE77E241}" sibTransId="{55B189A6-B40B-4A7B-9129-0567E5F4C639}"/>
    <dgm:cxn modelId="{244EAAF1-DBC7-4113-88B7-805068EEF595}" type="presOf" srcId="{1C32F43F-78BE-4F83-8834-062C6C2AD826}" destId="{AA608569-39F0-41A4-9950-E5D7C5A814EC}" srcOrd="0" destOrd="0" presId="urn:microsoft.com/office/officeart/2005/8/layout/vList2"/>
    <dgm:cxn modelId="{EA73A0A1-8203-4230-B720-E8B04D2624EB}" type="presOf" srcId="{378FC9A3-74E8-46EC-A2A1-C1E94BB02403}" destId="{5DA43AB5-854D-4456-8021-50DB9D339959}" srcOrd="0" destOrd="0" presId="urn:microsoft.com/office/officeart/2005/8/layout/vList2"/>
    <dgm:cxn modelId="{15473913-3923-4423-880A-EFABE017921A}" srcId="{93F4CB38-6DF0-4862-A2BD-BCE9EE16C657}" destId="{4F0AE0C2-F5D1-4FBC-AE21-DFFFEC6FA97C}" srcOrd="3" destOrd="0" parTransId="{AE9DD385-5EF0-4E35-AD09-F0DE9703D5F5}" sibTransId="{E186535A-7630-467C-932F-19149FAF7542}"/>
    <dgm:cxn modelId="{07138407-00F3-415C-80A4-E646272284B5}" type="presOf" srcId="{BC0EB5CC-11CC-4269-BB48-2D9D63133E08}" destId="{3222206A-729D-4ACF-969F-4C35B8A9096C}" srcOrd="0" destOrd="0" presId="urn:microsoft.com/office/officeart/2005/8/layout/vList2"/>
    <dgm:cxn modelId="{4CF08039-2697-447B-A96A-94A5B552222E}" srcId="{93F4CB38-6DF0-4862-A2BD-BCE9EE16C657}" destId="{1C32F43F-78BE-4F83-8834-062C6C2AD826}" srcOrd="1" destOrd="0" parTransId="{7BE4F65A-4534-4307-B691-F78E504367CD}" sibTransId="{BD3F6D46-458B-49DB-AA86-A25B5EE8A965}"/>
    <dgm:cxn modelId="{102A5E2C-81C8-498E-B5BC-E223234FC43A}" type="presOf" srcId="{4F0AE0C2-F5D1-4FBC-AE21-DFFFEC6FA97C}" destId="{05A8B87F-1D1E-4542-B515-4883F896AE07}" srcOrd="0" destOrd="0" presId="urn:microsoft.com/office/officeart/2005/8/layout/vList2"/>
    <dgm:cxn modelId="{808D0ED7-3253-43A0-8BD4-A8B5762FDFD1}" type="presOf" srcId="{93F4CB38-6DF0-4862-A2BD-BCE9EE16C657}" destId="{75246DFD-A40F-4257-BF10-78669812E23D}" srcOrd="0" destOrd="0" presId="urn:microsoft.com/office/officeart/2005/8/layout/vList2"/>
    <dgm:cxn modelId="{78919B57-3F89-4CE1-8388-0A2FEF5C5371}" srcId="{93F4CB38-6DF0-4862-A2BD-BCE9EE16C657}" destId="{378FC9A3-74E8-46EC-A2A1-C1E94BB02403}" srcOrd="0" destOrd="0" parTransId="{C4C26524-E979-4545-A57C-EBBDA56A235E}" sibTransId="{76B46749-D602-4877-AB97-AFE3AF9F9F5E}"/>
    <dgm:cxn modelId="{8E5F5915-DCB2-496F-B12C-4292A9916686}" type="presParOf" srcId="{75246DFD-A40F-4257-BF10-78669812E23D}" destId="{5DA43AB5-854D-4456-8021-50DB9D339959}" srcOrd="0" destOrd="0" presId="urn:microsoft.com/office/officeart/2005/8/layout/vList2"/>
    <dgm:cxn modelId="{E8BD6F2E-2D5F-4A78-9D1C-1AD172681739}" type="presParOf" srcId="{75246DFD-A40F-4257-BF10-78669812E23D}" destId="{29A71AF0-046D-47FE-A9B1-EE243B37925C}" srcOrd="1" destOrd="0" presId="urn:microsoft.com/office/officeart/2005/8/layout/vList2"/>
    <dgm:cxn modelId="{928753E6-B760-4528-BDA6-D671BF7E7A3F}" type="presParOf" srcId="{75246DFD-A40F-4257-BF10-78669812E23D}" destId="{AA608569-39F0-41A4-9950-E5D7C5A814EC}" srcOrd="2" destOrd="0" presId="urn:microsoft.com/office/officeart/2005/8/layout/vList2"/>
    <dgm:cxn modelId="{AC4FC1EC-B408-4889-B83D-3EBFF1FF6263}" type="presParOf" srcId="{75246DFD-A40F-4257-BF10-78669812E23D}" destId="{EE9EE975-1251-4DA4-A381-1E3E2C05830D}" srcOrd="3" destOrd="0" presId="urn:microsoft.com/office/officeart/2005/8/layout/vList2"/>
    <dgm:cxn modelId="{8D35423B-998C-4321-AA36-8EF99D4299C6}" type="presParOf" srcId="{75246DFD-A40F-4257-BF10-78669812E23D}" destId="{3222206A-729D-4ACF-969F-4C35B8A9096C}" srcOrd="4" destOrd="0" presId="urn:microsoft.com/office/officeart/2005/8/layout/vList2"/>
    <dgm:cxn modelId="{0CE53F19-CA37-4397-A1EE-595A20855A1B}" type="presParOf" srcId="{75246DFD-A40F-4257-BF10-78669812E23D}" destId="{7CF138BB-0A9E-4CC9-AE5D-5976C93E394A}" srcOrd="5" destOrd="0" presId="urn:microsoft.com/office/officeart/2005/8/layout/vList2"/>
    <dgm:cxn modelId="{0C6D6F86-0660-46C0-9D39-2A7909FC483E}" type="presParOf" srcId="{75246DFD-A40F-4257-BF10-78669812E23D}" destId="{05A8B87F-1D1E-4542-B515-4883F896AE07}"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25C8AC2E-D447-43C5-83CE-D88740C64BE7}"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09B14C5C-2AC7-4E9D-A2AF-52D02B55358E}">
      <dgm:prSet phldrT="[Text]"/>
      <dgm:spPr/>
      <dgm:t>
        <a:bodyPr/>
        <a:lstStyle/>
        <a:p>
          <a:r>
            <a:rPr lang="en-US" dirty="0"/>
            <a:t>1</a:t>
          </a:r>
        </a:p>
      </dgm:t>
    </dgm:pt>
    <dgm:pt modelId="{E92D2C9C-393A-4E65-8161-4ABA58F427D4}" type="parTrans" cxnId="{0D5D8F1A-ACCA-4B08-934B-55B59D8B1D8C}">
      <dgm:prSet/>
      <dgm:spPr/>
      <dgm:t>
        <a:bodyPr/>
        <a:lstStyle/>
        <a:p>
          <a:endParaRPr lang="en-US"/>
        </a:p>
      </dgm:t>
    </dgm:pt>
    <dgm:pt modelId="{EC09DBC8-4F87-4AD2-8AC4-AD3CEA6BAAFD}" type="sibTrans" cxnId="{0D5D8F1A-ACCA-4B08-934B-55B59D8B1D8C}">
      <dgm:prSet/>
      <dgm:spPr/>
      <dgm:t>
        <a:bodyPr/>
        <a:lstStyle/>
        <a:p>
          <a:endParaRPr lang="en-US"/>
        </a:p>
      </dgm:t>
    </dgm:pt>
    <dgm:pt modelId="{77360E54-E8E0-4045-AA9C-14209AF15CF4}">
      <dgm:prSet phldrT="[Text]" custT="1"/>
      <dgm:spPr/>
      <dgm:t>
        <a:bodyPr/>
        <a:lstStyle/>
        <a:p>
          <a:r>
            <a:rPr lang="ro-RO" sz="1800" dirty="0">
              <a:latin typeface="Times New Roman" panose="02020603050405020304" pitchFamily="18" charset="0"/>
              <a:cs typeface="Times New Roman" panose="02020603050405020304" pitchFamily="18" charset="0"/>
            </a:rPr>
            <a:t>necesitatea îmbunătățirii procesului de management al riscurilor în cadrul proiectelor de creștere a competitivități</a:t>
          </a:r>
          <a:r>
            <a:rPr lang="en-US" sz="1800" dirty="0" err="1">
              <a:latin typeface="Times New Roman" panose="02020603050405020304" pitchFamily="18" charset="0"/>
              <a:cs typeface="Times New Roman" panose="02020603050405020304" pitchFamily="18" charset="0"/>
            </a:rPr>
            <a:t>i</a:t>
          </a:r>
          <a:endParaRPr lang="en-US" sz="1800" dirty="0">
            <a:latin typeface="Times New Roman" panose="02020603050405020304" pitchFamily="18" charset="0"/>
            <a:cs typeface="Times New Roman" panose="02020603050405020304" pitchFamily="18" charset="0"/>
          </a:endParaRPr>
        </a:p>
      </dgm:t>
    </dgm:pt>
    <dgm:pt modelId="{1AD95DBC-A4A0-49C6-AF4C-1BC8FAA2F3DA}" type="parTrans" cxnId="{079ABC13-635F-414D-A634-D959FDF9D61C}">
      <dgm:prSet/>
      <dgm:spPr/>
      <dgm:t>
        <a:bodyPr/>
        <a:lstStyle/>
        <a:p>
          <a:endParaRPr lang="en-US"/>
        </a:p>
      </dgm:t>
    </dgm:pt>
    <dgm:pt modelId="{385EB452-C732-4662-BE06-DE9E1C577CD7}" type="sibTrans" cxnId="{079ABC13-635F-414D-A634-D959FDF9D61C}">
      <dgm:prSet/>
      <dgm:spPr/>
      <dgm:t>
        <a:bodyPr/>
        <a:lstStyle/>
        <a:p>
          <a:endParaRPr lang="en-US"/>
        </a:p>
      </dgm:t>
    </dgm:pt>
    <dgm:pt modelId="{1B46CE87-72B9-4F68-A56B-2DC2169447FC}">
      <dgm:prSet phldrT="[Text]"/>
      <dgm:spPr/>
      <dgm:t>
        <a:bodyPr/>
        <a:lstStyle/>
        <a:p>
          <a:r>
            <a:rPr lang="en-US" dirty="0"/>
            <a:t>3</a:t>
          </a:r>
        </a:p>
      </dgm:t>
    </dgm:pt>
    <dgm:pt modelId="{23603230-9232-42FA-90CE-BCFDB0282219}" type="parTrans" cxnId="{DC79F27F-6E05-4F10-A6E3-7AD95B2F4A39}">
      <dgm:prSet/>
      <dgm:spPr/>
      <dgm:t>
        <a:bodyPr/>
        <a:lstStyle/>
        <a:p>
          <a:endParaRPr lang="en-US"/>
        </a:p>
      </dgm:t>
    </dgm:pt>
    <dgm:pt modelId="{F832A745-4830-42B3-94D2-9B4CE0DE7DD1}" type="sibTrans" cxnId="{DC79F27F-6E05-4F10-A6E3-7AD95B2F4A39}">
      <dgm:prSet/>
      <dgm:spPr/>
      <dgm:t>
        <a:bodyPr/>
        <a:lstStyle/>
        <a:p>
          <a:endParaRPr lang="en-US"/>
        </a:p>
      </dgm:t>
    </dgm:pt>
    <dgm:pt modelId="{1B13B022-E877-40AC-B6F0-05827843B034}">
      <dgm:prSet phldrT="[Text]" custT="1"/>
      <dgm:spPr/>
      <dgm:t>
        <a:bodyPr/>
        <a:lstStyle/>
        <a:p>
          <a:r>
            <a:rPr lang="ro-RO" sz="1800" dirty="0">
              <a:latin typeface="Times New Roman" panose="02020603050405020304" pitchFamily="18" charset="0"/>
              <a:cs typeface="Times New Roman" panose="02020603050405020304" pitchFamily="18" charset="0"/>
            </a:rPr>
            <a:t>Este important de menționat că studiul a definit și operaționalizat conceptul de "percepție a nevoii de perfecționare a managementului riscurilor proiectelor", identificând dimensiuni specifice care acoperă integral acest concept. </a:t>
          </a:r>
          <a:endParaRPr lang="en-US" sz="1800" dirty="0">
            <a:latin typeface="Times New Roman" panose="02020603050405020304" pitchFamily="18" charset="0"/>
            <a:cs typeface="Times New Roman" panose="02020603050405020304" pitchFamily="18" charset="0"/>
          </a:endParaRPr>
        </a:p>
      </dgm:t>
    </dgm:pt>
    <dgm:pt modelId="{8D395F1A-CC63-49F4-882C-11E05E924905}" type="parTrans" cxnId="{3DD353A2-F995-4474-87DA-4608CAC024DA}">
      <dgm:prSet/>
      <dgm:spPr/>
      <dgm:t>
        <a:bodyPr/>
        <a:lstStyle/>
        <a:p>
          <a:endParaRPr lang="en-US"/>
        </a:p>
      </dgm:t>
    </dgm:pt>
    <dgm:pt modelId="{48673233-AD7D-4222-A472-3009C6B04EDD}" type="sibTrans" cxnId="{3DD353A2-F995-4474-87DA-4608CAC024DA}">
      <dgm:prSet/>
      <dgm:spPr/>
      <dgm:t>
        <a:bodyPr/>
        <a:lstStyle/>
        <a:p>
          <a:endParaRPr lang="en-US"/>
        </a:p>
      </dgm:t>
    </dgm:pt>
    <dgm:pt modelId="{1F7ED796-4D55-47B9-B1BF-24863861B10E}">
      <dgm:prSet phldrT="[Text]"/>
      <dgm:spPr/>
      <dgm:t>
        <a:bodyPr/>
        <a:lstStyle/>
        <a:p>
          <a:r>
            <a:rPr lang="en-US" dirty="0"/>
            <a:t>5</a:t>
          </a:r>
        </a:p>
      </dgm:t>
    </dgm:pt>
    <dgm:pt modelId="{4C2E8640-164B-4719-84FC-47250A82CBBB}" type="parTrans" cxnId="{FC902DFF-936B-48F7-9126-EB0B666932CF}">
      <dgm:prSet/>
      <dgm:spPr/>
      <dgm:t>
        <a:bodyPr/>
        <a:lstStyle/>
        <a:p>
          <a:endParaRPr lang="en-US"/>
        </a:p>
      </dgm:t>
    </dgm:pt>
    <dgm:pt modelId="{92624BC7-99DF-4DF0-A746-B4949C0479AB}" type="sibTrans" cxnId="{FC902DFF-936B-48F7-9126-EB0B666932CF}">
      <dgm:prSet/>
      <dgm:spPr/>
      <dgm:t>
        <a:bodyPr/>
        <a:lstStyle/>
        <a:p>
          <a:endParaRPr lang="en-US"/>
        </a:p>
      </dgm:t>
    </dgm:pt>
    <dgm:pt modelId="{D2A599A7-CC60-48D7-BA7C-1EEA5D857955}">
      <dgm:prSet phldrT="[Text]"/>
      <dgm:spPr/>
      <dgm:t>
        <a:bodyPr/>
        <a:lstStyle/>
        <a:p>
          <a:r>
            <a:rPr lang="en-US" dirty="0"/>
            <a:t>4</a:t>
          </a:r>
        </a:p>
      </dgm:t>
    </dgm:pt>
    <dgm:pt modelId="{6EB32448-8EC8-48EA-AEC5-6C4A291EA98F}" type="parTrans" cxnId="{CFD55B8B-31E0-47FD-BDE0-4EEAEEDD6118}">
      <dgm:prSet/>
      <dgm:spPr/>
      <dgm:t>
        <a:bodyPr/>
        <a:lstStyle/>
        <a:p>
          <a:endParaRPr lang="en-US"/>
        </a:p>
      </dgm:t>
    </dgm:pt>
    <dgm:pt modelId="{AAC64A0C-5ADB-440D-88BF-0FC04CDD9CB2}" type="sibTrans" cxnId="{CFD55B8B-31E0-47FD-BDE0-4EEAEEDD6118}">
      <dgm:prSet/>
      <dgm:spPr/>
      <dgm:t>
        <a:bodyPr/>
        <a:lstStyle/>
        <a:p>
          <a:endParaRPr lang="en-US"/>
        </a:p>
      </dgm:t>
    </dgm:pt>
    <dgm:pt modelId="{0BBABA5F-F63C-4532-B742-4A7C3D9CEB08}">
      <dgm:prSet custT="1"/>
      <dgm:spPr/>
      <dgm:t>
        <a:bodyPr/>
        <a:lstStyle/>
        <a:p>
          <a:r>
            <a:rPr lang="ro-RO" sz="1800" dirty="0">
              <a:latin typeface="Times New Roman" panose="02020603050405020304" pitchFamily="18" charset="0"/>
              <a:cs typeface="Times New Roman" panose="02020603050405020304" pitchFamily="18" charset="0"/>
            </a:rPr>
            <a:t>am analizat atât </a:t>
          </a:r>
          <a:r>
            <a:rPr lang="ro-RO" sz="1800" i="1" dirty="0">
              <a:latin typeface="Times New Roman" panose="02020603050405020304" pitchFamily="18" charset="0"/>
              <a:cs typeface="Times New Roman" panose="02020603050405020304" pitchFamily="18" charset="0"/>
            </a:rPr>
            <a:t>nivelul de pregătire profesională al celor implicați în implementarea proiectelor, în special a managerilor de proiect, cât și nevoia de dezvoltare a unei strategii noi de abordare a managementului riscurilor</a:t>
          </a:r>
          <a:r>
            <a:rPr lang="ro-RO" sz="1800" dirty="0">
              <a:latin typeface="Times New Roman" panose="02020603050405020304" pitchFamily="18" charset="0"/>
              <a:cs typeface="Times New Roman" panose="02020603050405020304" pitchFamily="18" charset="0"/>
            </a:rPr>
            <a:t>, adaptată cerințelor specifice ale organizațiilor private din domeniul agricol.</a:t>
          </a:r>
          <a:endParaRPr lang="en-US" sz="1800" dirty="0">
            <a:latin typeface="Times New Roman" panose="02020603050405020304" pitchFamily="18" charset="0"/>
            <a:cs typeface="Times New Roman" panose="02020603050405020304" pitchFamily="18" charset="0"/>
          </a:endParaRPr>
        </a:p>
      </dgm:t>
    </dgm:pt>
    <dgm:pt modelId="{C2B435CA-1D1A-490C-A7CC-69D6BFAF10DB}" type="parTrans" cxnId="{08D79686-1A83-4C5B-A31E-09F0105CBA1B}">
      <dgm:prSet/>
      <dgm:spPr/>
      <dgm:t>
        <a:bodyPr/>
        <a:lstStyle/>
        <a:p>
          <a:endParaRPr lang="en-US"/>
        </a:p>
      </dgm:t>
    </dgm:pt>
    <dgm:pt modelId="{65C4DE38-3413-4F34-ADB5-5B7A83303755}" type="sibTrans" cxnId="{08D79686-1A83-4C5B-A31E-09F0105CBA1B}">
      <dgm:prSet/>
      <dgm:spPr/>
      <dgm:t>
        <a:bodyPr/>
        <a:lstStyle/>
        <a:p>
          <a:endParaRPr lang="en-US"/>
        </a:p>
      </dgm:t>
    </dgm:pt>
    <dgm:pt modelId="{9908A610-6FA4-469F-80DC-8DEE1AA16F5A}">
      <dgm:prSet custT="1"/>
      <dgm:spPr/>
      <dgm:t>
        <a:bodyPr/>
        <a:lstStyle/>
        <a:p>
          <a:r>
            <a:rPr lang="ro-RO" sz="1800" dirty="0">
              <a:latin typeface="Times New Roman" panose="02020603050405020304" pitchFamily="18" charset="0"/>
              <a:cs typeface="Times New Roman" panose="02020603050405020304" pitchFamily="18" charset="0"/>
            </a:rPr>
            <a:t>Rezultatele cercetării mele sugerează că aceste două instrumente specifice pot fi considerate ca opțiuni viabile pentru îmbunătățirea procesului de management al riscurilor. Această afirmație se bazează pe faptul că, în urma analizei concluziilor cercetării, subiecții chestionați au acceptat și adoptat aceste două instrumente ca mijloace adecvate pentru perfecționarea managementului riscurilor. De asemenea, aceste două instrumente au fost menționate în majoritatea listelor de mijloace considerate potrivite pentru asigurarea perfecționării acestui proces.</a:t>
          </a:r>
          <a:endParaRPr lang="en-US" sz="1800" dirty="0">
            <a:latin typeface="Times New Roman" panose="02020603050405020304" pitchFamily="18" charset="0"/>
            <a:cs typeface="Times New Roman" panose="02020603050405020304" pitchFamily="18" charset="0"/>
          </a:endParaRPr>
        </a:p>
      </dgm:t>
    </dgm:pt>
    <dgm:pt modelId="{9F696B88-A5B8-4C47-B5E9-44D566720342}" type="parTrans" cxnId="{B1A1BD7E-E0C6-4CFC-9221-4A5D53C5C352}">
      <dgm:prSet/>
      <dgm:spPr/>
      <dgm:t>
        <a:bodyPr/>
        <a:lstStyle/>
        <a:p>
          <a:endParaRPr lang="en-US"/>
        </a:p>
      </dgm:t>
    </dgm:pt>
    <dgm:pt modelId="{466CB28F-2B5B-475E-9061-BDDE8561DAFC}" type="sibTrans" cxnId="{B1A1BD7E-E0C6-4CFC-9221-4A5D53C5C352}">
      <dgm:prSet/>
      <dgm:spPr/>
      <dgm:t>
        <a:bodyPr/>
        <a:lstStyle/>
        <a:p>
          <a:endParaRPr lang="en-US"/>
        </a:p>
      </dgm:t>
    </dgm:pt>
    <dgm:pt modelId="{EE49696E-9FF3-41D5-ACC8-5170B8F2D8F5}" type="pres">
      <dgm:prSet presAssocID="{25C8AC2E-D447-43C5-83CE-D88740C64BE7}" presName="linearFlow" presStyleCnt="0">
        <dgm:presLayoutVars>
          <dgm:dir/>
          <dgm:animLvl val="lvl"/>
          <dgm:resizeHandles val="exact"/>
        </dgm:presLayoutVars>
      </dgm:prSet>
      <dgm:spPr/>
      <dgm:t>
        <a:bodyPr/>
        <a:lstStyle/>
        <a:p>
          <a:endParaRPr lang="en-US"/>
        </a:p>
      </dgm:t>
    </dgm:pt>
    <dgm:pt modelId="{FA757517-E295-4156-ABE0-63DE266116D8}" type="pres">
      <dgm:prSet presAssocID="{09B14C5C-2AC7-4E9D-A2AF-52D02B55358E}" presName="composite" presStyleCnt="0"/>
      <dgm:spPr/>
    </dgm:pt>
    <dgm:pt modelId="{76F008A8-D0F6-4A9A-8633-8F11B3A650C7}" type="pres">
      <dgm:prSet presAssocID="{09B14C5C-2AC7-4E9D-A2AF-52D02B55358E}" presName="parentText" presStyleLbl="alignNode1" presStyleIdx="0" presStyleCnt="4">
        <dgm:presLayoutVars>
          <dgm:chMax val="1"/>
          <dgm:bulletEnabled val="1"/>
        </dgm:presLayoutVars>
      </dgm:prSet>
      <dgm:spPr/>
      <dgm:t>
        <a:bodyPr/>
        <a:lstStyle/>
        <a:p>
          <a:endParaRPr lang="en-US"/>
        </a:p>
      </dgm:t>
    </dgm:pt>
    <dgm:pt modelId="{1DB13768-1910-476A-A26B-9FDD26FDA2D1}" type="pres">
      <dgm:prSet presAssocID="{09B14C5C-2AC7-4E9D-A2AF-52D02B55358E}" presName="descendantText" presStyleLbl="alignAcc1" presStyleIdx="0" presStyleCnt="4">
        <dgm:presLayoutVars>
          <dgm:bulletEnabled val="1"/>
        </dgm:presLayoutVars>
      </dgm:prSet>
      <dgm:spPr/>
      <dgm:t>
        <a:bodyPr/>
        <a:lstStyle/>
        <a:p>
          <a:endParaRPr lang="en-US"/>
        </a:p>
      </dgm:t>
    </dgm:pt>
    <dgm:pt modelId="{744CFEEC-D1C0-4F49-9137-094665683AC5}" type="pres">
      <dgm:prSet presAssocID="{EC09DBC8-4F87-4AD2-8AC4-AD3CEA6BAAFD}" presName="sp" presStyleCnt="0"/>
      <dgm:spPr/>
    </dgm:pt>
    <dgm:pt modelId="{A9700750-63B1-4D5D-9DE3-B5F864C0784C}" type="pres">
      <dgm:prSet presAssocID="{1B46CE87-72B9-4F68-A56B-2DC2169447FC}" presName="composite" presStyleCnt="0"/>
      <dgm:spPr/>
    </dgm:pt>
    <dgm:pt modelId="{E2A35E2E-6C03-4AD0-BB04-1B4674BE403D}" type="pres">
      <dgm:prSet presAssocID="{1B46CE87-72B9-4F68-A56B-2DC2169447FC}" presName="parentText" presStyleLbl="alignNode1" presStyleIdx="1" presStyleCnt="4">
        <dgm:presLayoutVars>
          <dgm:chMax val="1"/>
          <dgm:bulletEnabled val="1"/>
        </dgm:presLayoutVars>
      </dgm:prSet>
      <dgm:spPr/>
      <dgm:t>
        <a:bodyPr/>
        <a:lstStyle/>
        <a:p>
          <a:endParaRPr lang="en-US"/>
        </a:p>
      </dgm:t>
    </dgm:pt>
    <dgm:pt modelId="{CAE47584-AA16-4D3E-857A-05B485EE809D}" type="pres">
      <dgm:prSet presAssocID="{1B46CE87-72B9-4F68-A56B-2DC2169447FC}" presName="descendantText" presStyleLbl="alignAcc1" presStyleIdx="1" presStyleCnt="4">
        <dgm:presLayoutVars>
          <dgm:bulletEnabled val="1"/>
        </dgm:presLayoutVars>
      </dgm:prSet>
      <dgm:spPr/>
      <dgm:t>
        <a:bodyPr/>
        <a:lstStyle/>
        <a:p>
          <a:endParaRPr lang="en-US"/>
        </a:p>
      </dgm:t>
    </dgm:pt>
    <dgm:pt modelId="{662F3A55-5643-48DD-B9D1-7D3A232396C2}" type="pres">
      <dgm:prSet presAssocID="{F832A745-4830-42B3-94D2-9B4CE0DE7DD1}" presName="sp" presStyleCnt="0"/>
      <dgm:spPr/>
    </dgm:pt>
    <dgm:pt modelId="{9E896DD0-DBFD-40CB-A5C3-5AC33079E974}" type="pres">
      <dgm:prSet presAssocID="{D2A599A7-CC60-48D7-BA7C-1EEA5D857955}" presName="composite" presStyleCnt="0"/>
      <dgm:spPr/>
    </dgm:pt>
    <dgm:pt modelId="{4BF25307-9E15-4D72-BA68-A39D71A0E3DB}" type="pres">
      <dgm:prSet presAssocID="{D2A599A7-CC60-48D7-BA7C-1EEA5D857955}" presName="parentText" presStyleLbl="alignNode1" presStyleIdx="2" presStyleCnt="4">
        <dgm:presLayoutVars>
          <dgm:chMax val="1"/>
          <dgm:bulletEnabled val="1"/>
        </dgm:presLayoutVars>
      </dgm:prSet>
      <dgm:spPr/>
      <dgm:t>
        <a:bodyPr/>
        <a:lstStyle/>
        <a:p>
          <a:endParaRPr lang="en-US"/>
        </a:p>
      </dgm:t>
    </dgm:pt>
    <dgm:pt modelId="{671AD85D-6A03-46B8-9123-7DB2F1F90B31}" type="pres">
      <dgm:prSet presAssocID="{D2A599A7-CC60-48D7-BA7C-1EEA5D857955}" presName="descendantText" presStyleLbl="alignAcc1" presStyleIdx="2" presStyleCnt="4">
        <dgm:presLayoutVars>
          <dgm:bulletEnabled val="1"/>
        </dgm:presLayoutVars>
      </dgm:prSet>
      <dgm:spPr/>
      <dgm:t>
        <a:bodyPr/>
        <a:lstStyle/>
        <a:p>
          <a:endParaRPr lang="en-US"/>
        </a:p>
      </dgm:t>
    </dgm:pt>
    <dgm:pt modelId="{047E529C-C004-43DA-A819-B9807ECD3319}" type="pres">
      <dgm:prSet presAssocID="{AAC64A0C-5ADB-440D-88BF-0FC04CDD9CB2}" presName="sp" presStyleCnt="0"/>
      <dgm:spPr/>
    </dgm:pt>
    <dgm:pt modelId="{197231DB-3631-4908-B5F7-73A2FE896413}" type="pres">
      <dgm:prSet presAssocID="{1F7ED796-4D55-47B9-B1BF-24863861B10E}" presName="composite" presStyleCnt="0"/>
      <dgm:spPr/>
    </dgm:pt>
    <dgm:pt modelId="{3329C1FE-CC53-4857-899F-9C0A55A82F9D}" type="pres">
      <dgm:prSet presAssocID="{1F7ED796-4D55-47B9-B1BF-24863861B10E}" presName="parentText" presStyleLbl="alignNode1" presStyleIdx="3" presStyleCnt="4">
        <dgm:presLayoutVars>
          <dgm:chMax val="1"/>
          <dgm:bulletEnabled val="1"/>
        </dgm:presLayoutVars>
      </dgm:prSet>
      <dgm:spPr/>
      <dgm:t>
        <a:bodyPr/>
        <a:lstStyle/>
        <a:p>
          <a:endParaRPr lang="en-US"/>
        </a:p>
      </dgm:t>
    </dgm:pt>
    <dgm:pt modelId="{4F4F0CEA-7840-4739-B4A0-79006E5D95CE}" type="pres">
      <dgm:prSet presAssocID="{1F7ED796-4D55-47B9-B1BF-24863861B10E}" presName="descendantText" presStyleLbl="alignAcc1" presStyleIdx="3" presStyleCnt="4" custScaleY="170772">
        <dgm:presLayoutVars>
          <dgm:bulletEnabled val="1"/>
        </dgm:presLayoutVars>
      </dgm:prSet>
      <dgm:spPr/>
      <dgm:t>
        <a:bodyPr/>
        <a:lstStyle/>
        <a:p>
          <a:endParaRPr lang="en-US"/>
        </a:p>
      </dgm:t>
    </dgm:pt>
  </dgm:ptLst>
  <dgm:cxnLst>
    <dgm:cxn modelId="{DC79F27F-6E05-4F10-A6E3-7AD95B2F4A39}" srcId="{25C8AC2E-D447-43C5-83CE-D88740C64BE7}" destId="{1B46CE87-72B9-4F68-A56B-2DC2169447FC}" srcOrd="1" destOrd="0" parTransId="{23603230-9232-42FA-90CE-BCFDB0282219}" sibTransId="{F832A745-4830-42B3-94D2-9B4CE0DE7DD1}"/>
    <dgm:cxn modelId="{A0EE8D35-4D4E-4D0C-9539-22744E8803D4}" type="presOf" srcId="{25C8AC2E-D447-43C5-83CE-D88740C64BE7}" destId="{EE49696E-9FF3-41D5-ACC8-5170B8F2D8F5}" srcOrd="0" destOrd="0" presId="urn:microsoft.com/office/officeart/2005/8/layout/chevron2"/>
    <dgm:cxn modelId="{3DD353A2-F995-4474-87DA-4608CAC024DA}" srcId="{1B46CE87-72B9-4F68-A56B-2DC2169447FC}" destId="{1B13B022-E877-40AC-B6F0-05827843B034}" srcOrd="0" destOrd="0" parTransId="{8D395F1A-CC63-49F4-882C-11E05E924905}" sibTransId="{48673233-AD7D-4222-A472-3009C6B04EDD}"/>
    <dgm:cxn modelId="{B1A1BD7E-E0C6-4CFC-9221-4A5D53C5C352}" srcId="{1F7ED796-4D55-47B9-B1BF-24863861B10E}" destId="{9908A610-6FA4-469F-80DC-8DEE1AA16F5A}" srcOrd="0" destOrd="0" parTransId="{9F696B88-A5B8-4C47-B5E9-44D566720342}" sibTransId="{466CB28F-2B5B-475E-9061-BDDE8561DAFC}"/>
    <dgm:cxn modelId="{0D5D8F1A-ACCA-4B08-934B-55B59D8B1D8C}" srcId="{25C8AC2E-D447-43C5-83CE-D88740C64BE7}" destId="{09B14C5C-2AC7-4E9D-A2AF-52D02B55358E}" srcOrd="0" destOrd="0" parTransId="{E92D2C9C-393A-4E65-8161-4ABA58F427D4}" sibTransId="{EC09DBC8-4F87-4AD2-8AC4-AD3CEA6BAAFD}"/>
    <dgm:cxn modelId="{DA21E918-3CE7-4F56-B439-364C9235F991}" type="presOf" srcId="{77360E54-E8E0-4045-AA9C-14209AF15CF4}" destId="{1DB13768-1910-476A-A26B-9FDD26FDA2D1}" srcOrd="0" destOrd="0" presId="urn:microsoft.com/office/officeart/2005/8/layout/chevron2"/>
    <dgm:cxn modelId="{CFD55B8B-31E0-47FD-BDE0-4EEAEEDD6118}" srcId="{25C8AC2E-D447-43C5-83CE-D88740C64BE7}" destId="{D2A599A7-CC60-48D7-BA7C-1EEA5D857955}" srcOrd="2" destOrd="0" parTransId="{6EB32448-8EC8-48EA-AEC5-6C4A291EA98F}" sibTransId="{AAC64A0C-5ADB-440D-88BF-0FC04CDD9CB2}"/>
    <dgm:cxn modelId="{A8CF32C9-8F84-430C-AEBD-4364AC4CAF85}" type="presOf" srcId="{0BBABA5F-F63C-4532-B742-4A7C3D9CEB08}" destId="{671AD85D-6A03-46B8-9123-7DB2F1F90B31}" srcOrd="0" destOrd="0" presId="urn:microsoft.com/office/officeart/2005/8/layout/chevron2"/>
    <dgm:cxn modelId="{FC902DFF-936B-48F7-9126-EB0B666932CF}" srcId="{25C8AC2E-D447-43C5-83CE-D88740C64BE7}" destId="{1F7ED796-4D55-47B9-B1BF-24863861B10E}" srcOrd="3" destOrd="0" parTransId="{4C2E8640-164B-4719-84FC-47250A82CBBB}" sibTransId="{92624BC7-99DF-4DF0-A746-B4949C0479AB}"/>
    <dgm:cxn modelId="{3DD92B6D-4876-4BC0-8570-708F98EAC9F4}" type="presOf" srcId="{1B13B022-E877-40AC-B6F0-05827843B034}" destId="{CAE47584-AA16-4D3E-857A-05B485EE809D}" srcOrd="0" destOrd="0" presId="urn:microsoft.com/office/officeart/2005/8/layout/chevron2"/>
    <dgm:cxn modelId="{EEB1C9F1-3F44-4491-A79A-0E853E2D05EB}" type="presOf" srcId="{1F7ED796-4D55-47B9-B1BF-24863861B10E}" destId="{3329C1FE-CC53-4857-899F-9C0A55A82F9D}" srcOrd="0" destOrd="0" presId="urn:microsoft.com/office/officeart/2005/8/layout/chevron2"/>
    <dgm:cxn modelId="{9BCD2357-48FD-49DE-A4AC-FA99579FC851}" type="presOf" srcId="{1B46CE87-72B9-4F68-A56B-2DC2169447FC}" destId="{E2A35E2E-6C03-4AD0-BB04-1B4674BE403D}" srcOrd="0" destOrd="0" presId="urn:microsoft.com/office/officeart/2005/8/layout/chevron2"/>
    <dgm:cxn modelId="{08D79686-1A83-4C5B-A31E-09F0105CBA1B}" srcId="{D2A599A7-CC60-48D7-BA7C-1EEA5D857955}" destId="{0BBABA5F-F63C-4532-B742-4A7C3D9CEB08}" srcOrd="0" destOrd="0" parTransId="{C2B435CA-1D1A-490C-A7CC-69D6BFAF10DB}" sibTransId="{65C4DE38-3413-4F34-ADB5-5B7A83303755}"/>
    <dgm:cxn modelId="{3534BDC3-F5AB-4640-835C-9495B324EA1F}" type="presOf" srcId="{09B14C5C-2AC7-4E9D-A2AF-52D02B55358E}" destId="{76F008A8-D0F6-4A9A-8633-8F11B3A650C7}" srcOrd="0" destOrd="0" presId="urn:microsoft.com/office/officeart/2005/8/layout/chevron2"/>
    <dgm:cxn modelId="{079ABC13-635F-414D-A634-D959FDF9D61C}" srcId="{09B14C5C-2AC7-4E9D-A2AF-52D02B55358E}" destId="{77360E54-E8E0-4045-AA9C-14209AF15CF4}" srcOrd="0" destOrd="0" parTransId="{1AD95DBC-A4A0-49C6-AF4C-1BC8FAA2F3DA}" sibTransId="{385EB452-C732-4662-BE06-DE9E1C577CD7}"/>
    <dgm:cxn modelId="{CAA31DC2-5EC8-4CF9-A86A-B4FDAB238202}" type="presOf" srcId="{D2A599A7-CC60-48D7-BA7C-1EEA5D857955}" destId="{4BF25307-9E15-4D72-BA68-A39D71A0E3DB}" srcOrd="0" destOrd="0" presId="urn:microsoft.com/office/officeart/2005/8/layout/chevron2"/>
    <dgm:cxn modelId="{D96EFD4A-3AF5-4464-9E92-69B2D0ED05F5}" type="presOf" srcId="{9908A610-6FA4-469F-80DC-8DEE1AA16F5A}" destId="{4F4F0CEA-7840-4739-B4A0-79006E5D95CE}" srcOrd="0" destOrd="0" presId="urn:microsoft.com/office/officeart/2005/8/layout/chevron2"/>
    <dgm:cxn modelId="{58761ABA-505A-4C0C-9DF3-FBBC7C2AF73D}" type="presParOf" srcId="{EE49696E-9FF3-41D5-ACC8-5170B8F2D8F5}" destId="{FA757517-E295-4156-ABE0-63DE266116D8}" srcOrd="0" destOrd="0" presId="urn:microsoft.com/office/officeart/2005/8/layout/chevron2"/>
    <dgm:cxn modelId="{EF250A61-935E-4BE4-9B0E-33CD91AD8437}" type="presParOf" srcId="{FA757517-E295-4156-ABE0-63DE266116D8}" destId="{76F008A8-D0F6-4A9A-8633-8F11B3A650C7}" srcOrd="0" destOrd="0" presId="urn:microsoft.com/office/officeart/2005/8/layout/chevron2"/>
    <dgm:cxn modelId="{5ED3382A-94BB-4EA3-A8E6-6FE1ACB6FA88}" type="presParOf" srcId="{FA757517-E295-4156-ABE0-63DE266116D8}" destId="{1DB13768-1910-476A-A26B-9FDD26FDA2D1}" srcOrd="1" destOrd="0" presId="urn:microsoft.com/office/officeart/2005/8/layout/chevron2"/>
    <dgm:cxn modelId="{7810685E-19E0-4615-8D2B-EE45CD065A2A}" type="presParOf" srcId="{EE49696E-9FF3-41D5-ACC8-5170B8F2D8F5}" destId="{744CFEEC-D1C0-4F49-9137-094665683AC5}" srcOrd="1" destOrd="0" presId="urn:microsoft.com/office/officeart/2005/8/layout/chevron2"/>
    <dgm:cxn modelId="{81BEF8B8-7AA3-4E74-8556-A38ADBE72438}" type="presParOf" srcId="{EE49696E-9FF3-41D5-ACC8-5170B8F2D8F5}" destId="{A9700750-63B1-4D5D-9DE3-B5F864C0784C}" srcOrd="2" destOrd="0" presId="urn:microsoft.com/office/officeart/2005/8/layout/chevron2"/>
    <dgm:cxn modelId="{302352EC-D57B-42A5-9B89-75A1AD1FC4D0}" type="presParOf" srcId="{A9700750-63B1-4D5D-9DE3-B5F864C0784C}" destId="{E2A35E2E-6C03-4AD0-BB04-1B4674BE403D}" srcOrd="0" destOrd="0" presId="urn:microsoft.com/office/officeart/2005/8/layout/chevron2"/>
    <dgm:cxn modelId="{22B8CC43-E077-4259-90F9-FDB5E58D1C8C}" type="presParOf" srcId="{A9700750-63B1-4D5D-9DE3-B5F864C0784C}" destId="{CAE47584-AA16-4D3E-857A-05B485EE809D}" srcOrd="1" destOrd="0" presId="urn:microsoft.com/office/officeart/2005/8/layout/chevron2"/>
    <dgm:cxn modelId="{BC7B67E0-EF42-4D88-A7EC-1BD7BCB9D8DE}" type="presParOf" srcId="{EE49696E-9FF3-41D5-ACC8-5170B8F2D8F5}" destId="{662F3A55-5643-48DD-B9D1-7D3A232396C2}" srcOrd="3" destOrd="0" presId="urn:microsoft.com/office/officeart/2005/8/layout/chevron2"/>
    <dgm:cxn modelId="{A02757DF-3B32-4356-AB5A-E470BCFD68D4}" type="presParOf" srcId="{EE49696E-9FF3-41D5-ACC8-5170B8F2D8F5}" destId="{9E896DD0-DBFD-40CB-A5C3-5AC33079E974}" srcOrd="4" destOrd="0" presId="urn:microsoft.com/office/officeart/2005/8/layout/chevron2"/>
    <dgm:cxn modelId="{77969A35-90E4-4113-9F0D-383C64E7A7C4}" type="presParOf" srcId="{9E896DD0-DBFD-40CB-A5C3-5AC33079E974}" destId="{4BF25307-9E15-4D72-BA68-A39D71A0E3DB}" srcOrd="0" destOrd="0" presId="urn:microsoft.com/office/officeart/2005/8/layout/chevron2"/>
    <dgm:cxn modelId="{4F11A8C8-4785-4237-81B0-8CA0AEED22CE}" type="presParOf" srcId="{9E896DD0-DBFD-40CB-A5C3-5AC33079E974}" destId="{671AD85D-6A03-46B8-9123-7DB2F1F90B31}" srcOrd="1" destOrd="0" presId="urn:microsoft.com/office/officeart/2005/8/layout/chevron2"/>
    <dgm:cxn modelId="{EA10F20E-A229-406C-A044-5117F0F871A3}" type="presParOf" srcId="{EE49696E-9FF3-41D5-ACC8-5170B8F2D8F5}" destId="{047E529C-C004-43DA-A819-B9807ECD3319}" srcOrd="5" destOrd="0" presId="urn:microsoft.com/office/officeart/2005/8/layout/chevron2"/>
    <dgm:cxn modelId="{84AF3D23-F98E-490D-9943-F5C3132F2066}" type="presParOf" srcId="{EE49696E-9FF3-41D5-ACC8-5170B8F2D8F5}" destId="{197231DB-3631-4908-B5F7-73A2FE896413}" srcOrd="6" destOrd="0" presId="urn:microsoft.com/office/officeart/2005/8/layout/chevron2"/>
    <dgm:cxn modelId="{F3E3985B-9BB9-4A01-BCF5-3DEACA4C980B}" type="presParOf" srcId="{197231DB-3631-4908-B5F7-73A2FE896413}" destId="{3329C1FE-CC53-4857-899F-9C0A55A82F9D}" srcOrd="0" destOrd="0" presId="urn:microsoft.com/office/officeart/2005/8/layout/chevron2"/>
    <dgm:cxn modelId="{7E3784EB-D93D-4A50-91A4-1DBBC9B61D35}" type="presParOf" srcId="{197231DB-3631-4908-B5F7-73A2FE896413}" destId="{4F4F0CEA-7840-4739-B4A0-79006E5D95CE}"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9A224A0B-83F1-4C8B-BD53-2C1A9A301118}" type="doc">
      <dgm:prSet loTypeId="urn:microsoft.com/office/officeart/2005/8/layout/list1" loCatId="list" qsTypeId="urn:microsoft.com/office/officeart/2005/8/quickstyle/simple4" qsCatId="simple" csTypeId="urn:microsoft.com/office/officeart/2005/8/colors/accent0_3" csCatId="mainScheme" phldr="1"/>
      <dgm:spPr/>
      <dgm:t>
        <a:bodyPr/>
        <a:lstStyle/>
        <a:p>
          <a:endParaRPr lang="en-US"/>
        </a:p>
      </dgm:t>
    </dgm:pt>
    <dgm:pt modelId="{C9A1C1ED-403E-4A33-82C8-49CCBEF818CC}">
      <dgm:prSet phldrT="[Text]" custT="1"/>
      <dgm:spPr/>
      <dgm:t>
        <a:bodyPr/>
        <a:lstStyle/>
        <a:p>
          <a:pPr marL="0" indent="0" algn="ctr">
            <a:lnSpc>
              <a:spcPct val="130000"/>
            </a:lnSpc>
            <a:spcAft>
              <a:spcPts val="0"/>
            </a:spcAft>
          </a:pPr>
          <a:r>
            <a:rPr lang="ro-RO" sz="2400" b="1" i="1" dirty="0" err="1">
              <a:latin typeface="Times New Roman" panose="02020603050405020304" pitchFamily="18" charset="0"/>
              <a:cs typeface="Times New Roman" panose="02020603050405020304" pitchFamily="18" charset="0"/>
            </a:rPr>
            <a:t>Good</a:t>
          </a:r>
          <a:r>
            <a:rPr lang="ro-RO" sz="2400" b="1" i="1" dirty="0">
              <a:latin typeface="Times New Roman" panose="02020603050405020304" pitchFamily="18" charset="0"/>
              <a:cs typeface="Times New Roman" panose="02020603050405020304" pitchFamily="18" charset="0"/>
            </a:rPr>
            <a:t> </a:t>
          </a:r>
          <a:r>
            <a:rPr lang="ro-RO" sz="2400" b="1" i="1" dirty="0" err="1">
              <a:latin typeface="Times New Roman" panose="02020603050405020304" pitchFamily="18" charset="0"/>
              <a:cs typeface="Times New Roman" panose="02020603050405020304" pitchFamily="18" charset="0"/>
            </a:rPr>
            <a:t>practices</a:t>
          </a:r>
          <a:r>
            <a:rPr lang="ro-RO" sz="2400" b="1" i="1" dirty="0">
              <a:latin typeface="Times New Roman" panose="02020603050405020304" pitchFamily="18" charset="0"/>
              <a:cs typeface="Times New Roman" panose="02020603050405020304" pitchFamily="18" charset="0"/>
            </a:rPr>
            <a:t> on ESG </a:t>
          </a:r>
          <a:r>
            <a:rPr lang="ro-RO" sz="2400" b="1" i="1" dirty="0" err="1">
              <a:latin typeface="Times New Roman" panose="02020603050405020304" pitchFamily="18" charset="0"/>
              <a:cs typeface="Times New Roman" panose="02020603050405020304" pitchFamily="18" charset="0"/>
            </a:rPr>
            <a:t>reporting</a:t>
          </a:r>
          <a:r>
            <a:rPr lang="ro-RO" sz="2400" b="1" i="1" dirty="0">
              <a:latin typeface="Times New Roman" panose="02020603050405020304" pitchFamily="18" charset="0"/>
              <a:cs typeface="Times New Roman" panose="02020603050405020304" pitchFamily="18" charset="0"/>
            </a:rPr>
            <a:t> in </a:t>
          </a:r>
          <a:r>
            <a:rPr lang="ro-RO" sz="2400" b="1" i="1" dirty="0" err="1">
              <a:latin typeface="Times New Roman" panose="02020603050405020304" pitchFamily="18" charset="0"/>
              <a:cs typeface="Times New Roman" panose="02020603050405020304" pitchFamily="18" charset="0"/>
            </a:rPr>
            <a:t>the</a:t>
          </a:r>
          <a:r>
            <a:rPr lang="ro-RO" sz="2400" b="1" i="1" dirty="0">
              <a:latin typeface="Times New Roman" panose="02020603050405020304" pitchFamily="18" charset="0"/>
              <a:cs typeface="Times New Roman" panose="02020603050405020304" pitchFamily="18" charset="0"/>
            </a:rPr>
            <a:t> context of </a:t>
          </a:r>
          <a:r>
            <a:rPr lang="ro-RO" sz="2400" b="1" i="1" dirty="0" err="1">
              <a:latin typeface="Times New Roman" panose="02020603050405020304" pitchFamily="18" charset="0"/>
              <a:cs typeface="Times New Roman" panose="02020603050405020304" pitchFamily="18" charset="0"/>
            </a:rPr>
            <a:t>the</a:t>
          </a:r>
          <a:r>
            <a:rPr lang="ro-RO" sz="2400" b="1" i="1" dirty="0">
              <a:latin typeface="Times New Roman" panose="02020603050405020304" pitchFamily="18" charset="0"/>
              <a:cs typeface="Times New Roman" panose="02020603050405020304" pitchFamily="18" charset="0"/>
            </a:rPr>
            <a:t> european </a:t>
          </a:r>
          <a:r>
            <a:rPr lang="ro-RO" sz="2400" b="1" i="1" dirty="0" err="1">
              <a:latin typeface="Times New Roman" panose="02020603050405020304" pitchFamily="18" charset="0"/>
              <a:cs typeface="Times New Roman" panose="02020603050405020304" pitchFamily="18" charset="0"/>
            </a:rPr>
            <a:t>green</a:t>
          </a:r>
          <a:r>
            <a:rPr lang="ro-RO" sz="2400" b="1" i="1" dirty="0">
              <a:latin typeface="Times New Roman" panose="02020603050405020304" pitchFamily="18" charset="0"/>
              <a:cs typeface="Times New Roman" panose="02020603050405020304" pitchFamily="18" charset="0"/>
            </a:rPr>
            <a:t> deal</a:t>
          </a:r>
          <a:endParaRPr lang="en-US" sz="2400" b="1" dirty="0">
            <a:latin typeface="Times New Roman" panose="02020603050405020304" pitchFamily="18" charset="0"/>
            <a:cs typeface="Times New Roman" panose="02020603050405020304" pitchFamily="18" charset="0"/>
          </a:endParaRPr>
        </a:p>
      </dgm:t>
    </dgm:pt>
    <dgm:pt modelId="{B6798871-725C-417C-960D-2E9768D06D10}" type="parTrans" cxnId="{0BBE8053-6EE4-445F-A35A-7B29994B0FF8}">
      <dgm:prSet/>
      <dgm:spPr/>
      <dgm:t>
        <a:bodyPr/>
        <a:lstStyle/>
        <a:p>
          <a:endParaRPr lang="en-US"/>
        </a:p>
      </dgm:t>
    </dgm:pt>
    <dgm:pt modelId="{D76E0DF4-3C15-4A49-9972-DB38F56B5DDC}" type="sibTrans" cxnId="{0BBE8053-6EE4-445F-A35A-7B29994B0FF8}">
      <dgm:prSet/>
      <dgm:spPr/>
      <dgm:t>
        <a:bodyPr/>
        <a:lstStyle/>
        <a:p>
          <a:endParaRPr lang="en-US"/>
        </a:p>
      </dgm:t>
    </dgm:pt>
    <dgm:pt modelId="{5AA5C253-DE61-4269-AA5C-A91FD106CD0A}">
      <dgm:prSet custT="1"/>
      <dgm:spPr/>
      <dgm:t>
        <a:bodyPr/>
        <a:lstStyle/>
        <a:p>
          <a:pPr algn="l">
            <a:lnSpc>
              <a:spcPct val="130000"/>
            </a:lnSpc>
            <a:spcAft>
              <a:spcPts val="0"/>
            </a:spcAft>
          </a:pPr>
          <a:r>
            <a:rPr lang="ro-RO" sz="1800" dirty="0">
              <a:latin typeface="Times New Roman" panose="02020603050405020304" pitchFamily="18" charset="0"/>
              <a:cs typeface="Times New Roman" panose="02020603050405020304" pitchFamily="18" charset="0"/>
            </a:rPr>
            <a:t>publicat</a:t>
          </a:r>
          <a:r>
            <a:rPr lang="en-US" sz="1800" dirty="0">
              <a:latin typeface="Times New Roman" panose="02020603050405020304" pitchFamily="18" charset="0"/>
              <a:cs typeface="Times New Roman" panose="02020603050405020304" pitchFamily="18" charset="0"/>
            </a:rPr>
            <a:t> </a:t>
          </a:r>
          <a:r>
            <a:rPr lang="ro-RO" sz="1800" dirty="0">
              <a:latin typeface="Times New Roman" panose="02020603050405020304" pitchFamily="18" charset="0"/>
              <a:cs typeface="Times New Roman" panose="02020603050405020304" pitchFamily="18" charset="0"/>
            </a:rPr>
            <a:t> î</a:t>
          </a:r>
          <a:r>
            <a:rPr lang="en-US" sz="1800" dirty="0">
              <a:latin typeface="Times New Roman" panose="02020603050405020304" pitchFamily="18" charset="0"/>
              <a:cs typeface="Times New Roman" panose="02020603050405020304" pitchFamily="18" charset="0"/>
            </a:rPr>
            <a:t>n </a:t>
          </a:r>
          <a:r>
            <a:rPr lang="ro-RO" sz="1800" dirty="0">
              <a:latin typeface="Times New Roman" panose="02020603050405020304" pitchFamily="18" charset="0"/>
              <a:cs typeface="Times New Roman" panose="02020603050405020304" pitchFamily="18" charset="0"/>
            </a:rPr>
            <a:t> </a:t>
          </a:r>
          <a:r>
            <a:rPr lang="ro-RO" sz="1800" b="1" i="1" dirty="0">
              <a:latin typeface="Times New Roman" panose="02020603050405020304" pitchFamily="18" charset="0"/>
              <a:cs typeface="Times New Roman" panose="02020603050405020304" pitchFamily="18" charset="0"/>
            </a:rPr>
            <a:t>AMFITEATRU ECONOMIC</a:t>
          </a:r>
          <a:endParaRPr lang="en-US" sz="1800" dirty="0">
            <a:latin typeface="Times New Roman" panose="02020603050405020304" pitchFamily="18" charset="0"/>
            <a:cs typeface="Times New Roman" panose="02020603050405020304" pitchFamily="18" charset="0"/>
          </a:endParaRPr>
        </a:p>
      </dgm:t>
    </dgm:pt>
    <dgm:pt modelId="{F6024F71-FBCD-4C92-BCA4-4C1EC78B12A2}" type="sibTrans" cxnId="{AAF630D6-CFBB-4B68-B18D-20C3D4748A1F}">
      <dgm:prSet/>
      <dgm:spPr/>
      <dgm:t>
        <a:bodyPr/>
        <a:lstStyle/>
        <a:p>
          <a:endParaRPr lang="en-US"/>
        </a:p>
      </dgm:t>
    </dgm:pt>
    <dgm:pt modelId="{3214DDEF-FB6D-4263-B1E8-B1B0552053DC}" type="parTrans" cxnId="{AAF630D6-CFBB-4B68-B18D-20C3D4748A1F}">
      <dgm:prSet/>
      <dgm:spPr/>
      <dgm:t>
        <a:bodyPr/>
        <a:lstStyle/>
        <a:p>
          <a:endParaRPr lang="en-US"/>
        </a:p>
      </dgm:t>
    </dgm:pt>
    <dgm:pt modelId="{754FAA91-6AA0-4D86-92EA-72193BA2DBCE}">
      <dgm:prSet custT="1"/>
      <dgm:spPr/>
      <dgm:t>
        <a:bodyPr/>
        <a:lstStyle/>
        <a:p>
          <a:pPr algn="l">
            <a:lnSpc>
              <a:spcPct val="130000"/>
            </a:lnSpc>
            <a:spcAft>
              <a:spcPts val="0"/>
            </a:spcAft>
          </a:pPr>
          <a:r>
            <a:rPr lang="ro-RO" sz="1800" dirty="0">
              <a:latin typeface="Times New Roman" panose="02020603050405020304" pitchFamily="18" charset="0"/>
              <a:cs typeface="Times New Roman" panose="02020603050405020304" pitchFamily="18" charset="0"/>
            </a:rPr>
            <a:t>Volume 24, </a:t>
          </a:r>
          <a:r>
            <a:rPr lang="ro-RO" sz="1800" dirty="0" err="1">
              <a:latin typeface="Times New Roman" panose="02020603050405020304" pitchFamily="18" charset="0"/>
              <a:cs typeface="Times New Roman" panose="02020603050405020304" pitchFamily="18" charset="0"/>
            </a:rPr>
            <a:t>Issue</a:t>
          </a:r>
          <a:r>
            <a:rPr lang="ro-RO" sz="1800" dirty="0">
              <a:latin typeface="Times New Roman" panose="02020603050405020304" pitchFamily="18" charset="0"/>
              <a:cs typeface="Times New Roman" panose="02020603050405020304" pitchFamily="18" charset="0"/>
            </a:rPr>
            <a:t> 61</a:t>
          </a:r>
          <a:endParaRPr lang="en-US" sz="1800" dirty="0">
            <a:latin typeface="Times New Roman" panose="02020603050405020304" pitchFamily="18" charset="0"/>
            <a:cs typeface="Times New Roman" panose="02020603050405020304" pitchFamily="18" charset="0"/>
          </a:endParaRPr>
        </a:p>
      </dgm:t>
    </dgm:pt>
    <dgm:pt modelId="{E929129E-0700-4E12-807C-85060573F370}" type="parTrans" cxnId="{6943DFFD-FD62-4D8F-B16E-6A01D8F60C54}">
      <dgm:prSet/>
      <dgm:spPr/>
      <dgm:t>
        <a:bodyPr/>
        <a:lstStyle/>
        <a:p>
          <a:endParaRPr lang="en-US"/>
        </a:p>
      </dgm:t>
    </dgm:pt>
    <dgm:pt modelId="{0156C613-0DA1-464C-B0D2-044021520F28}" type="sibTrans" cxnId="{6943DFFD-FD62-4D8F-B16E-6A01D8F60C54}">
      <dgm:prSet/>
      <dgm:spPr/>
      <dgm:t>
        <a:bodyPr/>
        <a:lstStyle/>
        <a:p>
          <a:endParaRPr lang="en-US"/>
        </a:p>
      </dgm:t>
    </dgm:pt>
    <dgm:pt modelId="{104C9431-6E00-4710-B569-84C04DFADA63}" type="pres">
      <dgm:prSet presAssocID="{9A224A0B-83F1-4C8B-BD53-2C1A9A301118}" presName="linear" presStyleCnt="0">
        <dgm:presLayoutVars>
          <dgm:dir/>
          <dgm:animLvl val="lvl"/>
          <dgm:resizeHandles val="exact"/>
        </dgm:presLayoutVars>
      </dgm:prSet>
      <dgm:spPr/>
      <dgm:t>
        <a:bodyPr/>
        <a:lstStyle/>
        <a:p>
          <a:endParaRPr lang="en-US"/>
        </a:p>
      </dgm:t>
    </dgm:pt>
    <dgm:pt modelId="{FA48D983-FA49-4329-827C-3EF49CD0870E}" type="pres">
      <dgm:prSet presAssocID="{C9A1C1ED-403E-4A33-82C8-49CCBEF818CC}" presName="parentLin" presStyleCnt="0"/>
      <dgm:spPr/>
    </dgm:pt>
    <dgm:pt modelId="{85BA2700-2EF5-41A6-BB85-C5A0404DEF4C}" type="pres">
      <dgm:prSet presAssocID="{C9A1C1ED-403E-4A33-82C8-49CCBEF818CC}" presName="parentLeftMargin" presStyleLbl="node1" presStyleIdx="0" presStyleCnt="1"/>
      <dgm:spPr/>
      <dgm:t>
        <a:bodyPr/>
        <a:lstStyle/>
        <a:p>
          <a:endParaRPr lang="en-US"/>
        </a:p>
      </dgm:t>
    </dgm:pt>
    <dgm:pt modelId="{EF3CC0CB-8D22-4ED1-90E8-62D71A79C454}" type="pres">
      <dgm:prSet presAssocID="{C9A1C1ED-403E-4A33-82C8-49CCBEF818CC}" presName="parentText" presStyleLbl="node1" presStyleIdx="0" presStyleCnt="1" custScaleX="705949" custScaleY="93714" custLinFactNeighborX="-62963" custLinFactNeighborY="-5082">
        <dgm:presLayoutVars>
          <dgm:chMax val="0"/>
          <dgm:bulletEnabled val="1"/>
        </dgm:presLayoutVars>
      </dgm:prSet>
      <dgm:spPr/>
      <dgm:t>
        <a:bodyPr/>
        <a:lstStyle/>
        <a:p>
          <a:endParaRPr lang="en-US"/>
        </a:p>
      </dgm:t>
    </dgm:pt>
    <dgm:pt modelId="{9C5B89DC-95CA-466E-A424-7DAF566F23D7}" type="pres">
      <dgm:prSet presAssocID="{C9A1C1ED-403E-4A33-82C8-49CCBEF818CC}" presName="negativeSpace" presStyleCnt="0"/>
      <dgm:spPr/>
    </dgm:pt>
    <dgm:pt modelId="{D0291417-2A21-48F8-9153-F4FFBD50093E}" type="pres">
      <dgm:prSet presAssocID="{C9A1C1ED-403E-4A33-82C8-49CCBEF818CC}" presName="childText" presStyleLbl="conFgAcc1" presStyleIdx="0" presStyleCnt="1" custScaleX="100000" custScaleY="109302" custLinFactNeighborX="-3035" custLinFactNeighborY="-8960">
        <dgm:presLayoutVars>
          <dgm:bulletEnabled val="1"/>
        </dgm:presLayoutVars>
      </dgm:prSet>
      <dgm:spPr/>
      <dgm:t>
        <a:bodyPr/>
        <a:lstStyle/>
        <a:p>
          <a:endParaRPr lang="en-US"/>
        </a:p>
      </dgm:t>
    </dgm:pt>
  </dgm:ptLst>
  <dgm:cxnLst>
    <dgm:cxn modelId="{953357BA-72B1-40AF-88A2-353FEA4A3E12}" type="presOf" srcId="{5AA5C253-DE61-4269-AA5C-A91FD106CD0A}" destId="{D0291417-2A21-48F8-9153-F4FFBD50093E}" srcOrd="0" destOrd="0" presId="urn:microsoft.com/office/officeart/2005/8/layout/list1"/>
    <dgm:cxn modelId="{0BBE8053-6EE4-445F-A35A-7B29994B0FF8}" srcId="{9A224A0B-83F1-4C8B-BD53-2C1A9A301118}" destId="{C9A1C1ED-403E-4A33-82C8-49CCBEF818CC}" srcOrd="0" destOrd="0" parTransId="{B6798871-725C-417C-960D-2E9768D06D10}" sibTransId="{D76E0DF4-3C15-4A49-9972-DB38F56B5DDC}"/>
    <dgm:cxn modelId="{AAF630D6-CFBB-4B68-B18D-20C3D4748A1F}" srcId="{C9A1C1ED-403E-4A33-82C8-49CCBEF818CC}" destId="{5AA5C253-DE61-4269-AA5C-A91FD106CD0A}" srcOrd="0" destOrd="0" parTransId="{3214DDEF-FB6D-4263-B1E8-B1B0552053DC}" sibTransId="{F6024F71-FBCD-4C92-BCA4-4C1EC78B12A2}"/>
    <dgm:cxn modelId="{32E6B1D0-B05F-417D-AD26-6AB486E24461}" type="presOf" srcId="{C9A1C1ED-403E-4A33-82C8-49CCBEF818CC}" destId="{85BA2700-2EF5-41A6-BB85-C5A0404DEF4C}" srcOrd="0" destOrd="0" presId="urn:microsoft.com/office/officeart/2005/8/layout/list1"/>
    <dgm:cxn modelId="{6943DFFD-FD62-4D8F-B16E-6A01D8F60C54}" srcId="{C9A1C1ED-403E-4A33-82C8-49CCBEF818CC}" destId="{754FAA91-6AA0-4D86-92EA-72193BA2DBCE}" srcOrd="1" destOrd="0" parTransId="{E929129E-0700-4E12-807C-85060573F370}" sibTransId="{0156C613-0DA1-464C-B0D2-044021520F28}"/>
    <dgm:cxn modelId="{38E8C723-8A27-43B1-AE7A-9AE0A617D938}" type="presOf" srcId="{9A224A0B-83F1-4C8B-BD53-2C1A9A301118}" destId="{104C9431-6E00-4710-B569-84C04DFADA63}" srcOrd="0" destOrd="0" presId="urn:microsoft.com/office/officeart/2005/8/layout/list1"/>
    <dgm:cxn modelId="{895260AC-78B7-4306-9228-593C2037D98D}" type="presOf" srcId="{C9A1C1ED-403E-4A33-82C8-49CCBEF818CC}" destId="{EF3CC0CB-8D22-4ED1-90E8-62D71A79C454}" srcOrd="1" destOrd="0" presId="urn:microsoft.com/office/officeart/2005/8/layout/list1"/>
    <dgm:cxn modelId="{3B1E6239-EC2D-4FBD-B958-CDD25C79328F}" type="presOf" srcId="{754FAA91-6AA0-4D86-92EA-72193BA2DBCE}" destId="{D0291417-2A21-48F8-9153-F4FFBD50093E}" srcOrd="0" destOrd="1" presId="urn:microsoft.com/office/officeart/2005/8/layout/list1"/>
    <dgm:cxn modelId="{65E7AF27-1BFE-462A-A723-D7E6EE591898}" type="presParOf" srcId="{104C9431-6E00-4710-B569-84C04DFADA63}" destId="{FA48D983-FA49-4329-827C-3EF49CD0870E}" srcOrd="0" destOrd="0" presId="urn:microsoft.com/office/officeart/2005/8/layout/list1"/>
    <dgm:cxn modelId="{54D5BBEA-7A4D-4365-826B-C519655D044D}" type="presParOf" srcId="{FA48D983-FA49-4329-827C-3EF49CD0870E}" destId="{85BA2700-2EF5-41A6-BB85-C5A0404DEF4C}" srcOrd="0" destOrd="0" presId="urn:microsoft.com/office/officeart/2005/8/layout/list1"/>
    <dgm:cxn modelId="{BA2B8AEC-3E4C-42F1-818B-23B5982BB582}" type="presParOf" srcId="{FA48D983-FA49-4329-827C-3EF49CD0870E}" destId="{EF3CC0CB-8D22-4ED1-90E8-62D71A79C454}" srcOrd="1" destOrd="0" presId="urn:microsoft.com/office/officeart/2005/8/layout/list1"/>
    <dgm:cxn modelId="{769835C0-301D-40B8-8056-EF7FE2E1E14B}" type="presParOf" srcId="{104C9431-6E00-4710-B569-84C04DFADA63}" destId="{9C5B89DC-95CA-466E-A424-7DAF566F23D7}" srcOrd="1" destOrd="0" presId="urn:microsoft.com/office/officeart/2005/8/layout/list1"/>
    <dgm:cxn modelId="{ACB7FA7A-489A-4C8F-B5B1-0A333DC1E7E6}" type="presParOf" srcId="{104C9431-6E00-4710-B569-84C04DFADA63}" destId="{D0291417-2A21-48F8-9153-F4FFBD50093E}"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72A0174A-6F91-43EB-AC40-18C0A8ECD865}"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F7898729-A725-4E27-9DC0-D2A64D9B82CE}">
      <dgm:prSet phldrT="[Text]"/>
      <dgm:spPr/>
      <dgm:t>
        <a:bodyPr/>
        <a:lstStyle/>
        <a:p>
          <a:pPr algn="just"/>
          <a:r>
            <a:rPr lang="ro-RO" dirty="0"/>
            <a:t>Raportarea ESG în sectorul bancar joacă un rol crucial în evaluarea sustenabilității și impactului social al afacerilor finanțate de bănci.</a:t>
          </a:r>
          <a:endParaRPr lang="en-US" b="1" dirty="0"/>
        </a:p>
      </dgm:t>
    </dgm:pt>
    <dgm:pt modelId="{3DAFEA67-54F4-418F-A973-A20D50660CE7}" type="parTrans" cxnId="{50C89FE0-23D0-4485-8ADC-FE8708ACE4E0}">
      <dgm:prSet/>
      <dgm:spPr/>
      <dgm:t>
        <a:bodyPr/>
        <a:lstStyle/>
        <a:p>
          <a:endParaRPr lang="en-US"/>
        </a:p>
      </dgm:t>
    </dgm:pt>
    <dgm:pt modelId="{E46CEC9A-DDA0-482F-BE08-F71AAA3227A7}" type="sibTrans" cxnId="{50C89FE0-23D0-4485-8ADC-FE8708ACE4E0}">
      <dgm:prSet/>
      <dgm:spPr/>
      <dgm:t>
        <a:bodyPr/>
        <a:lstStyle/>
        <a:p>
          <a:endParaRPr lang="en-US"/>
        </a:p>
      </dgm:t>
    </dgm:pt>
    <dgm:pt modelId="{D53C3354-90D9-471B-A2F2-4B38BF35255B}">
      <dgm:prSet phldrT="[Text]"/>
      <dgm:spPr/>
      <dgm:t>
        <a:bodyPr/>
        <a:lstStyle/>
        <a:p>
          <a:pPr algn="just"/>
          <a:r>
            <a:rPr lang="ro-RO" dirty="0"/>
            <a:t>Pactul Verde European a identificat o serie de domenii prioritare în care este absolut necesară o intervenție conjugată a tuturor factorilor implicați, rolul major fiind însă al companiilor.</a:t>
          </a:r>
          <a:endParaRPr lang="en-US" b="1" dirty="0"/>
        </a:p>
      </dgm:t>
    </dgm:pt>
    <dgm:pt modelId="{D484A31A-EB1B-46AB-95F5-F3D06801C415}" type="parTrans" cxnId="{4FF81105-7385-41E3-9334-C772CCA6874F}">
      <dgm:prSet/>
      <dgm:spPr/>
      <dgm:t>
        <a:bodyPr/>
        <a:lstStyle/>
        <a:p>
          <a:endParaRPr lang="en-US"/>
        </a:p>
      </dgm:t>
    </dgm:pt>
    <dgm:pt modelId="{881CBBBB-420F-4BC5-BC58-0F3DC1D6C8D1}" type="sibTrans" cxnId="{4FF81105-7385-41E3-9334-C772CCA6874F}">
      <dgm:prSet/>
      <dgm:spPr/>
      <dgm:t>
        <a:bodyPr/>
        <a:lstStyle/>
        <a:p>
          <a:endParaRPr lang="en-US"/>
        </a:p>
      </dgm:t>
    </dgm:pt>
    <dgm:pt modelId="{A5033F57-A87F-4275-B722-F191224C98D1}">
      <dgm:prSet phldrT="[Text]"/>
      <dgm:spPr/>
      <dgm:t>
        <a:bodyPr/>
        <a:lstStyle/>
        <a:p>
          <a:pPr algn="just"/>
          <a:r>
            <a:rPr lang="ro-RO" dirty="0"/>
            <a:t>România și-a stabilit ca obiectiv îmbunătățirea standardelor în domeniul investițiilor, precum cele prevăzute în Declarația privind Investițiile și cele cuprinse în Principiile Guvernării Corporatiste</a:t>
          </a:r>
          <a:endParaRPr lang="en-US" b="1" dirty="0"/>
        </a:p>
      </dgm:t>
    </dgm:pt>
    <dgm:pt modelId="{06F04E93-89ED-42CA-BA46-5A9C847ADCD7}" type="parTrans" cxnId="{111BAADB-75F7-46A6-909B-519CDDA225F5}">
      <dgm:prSet/>
      <dgm:spPr/>
      <dgm:t>
        <a:bodyPr/>
        <a:lstStyle/>
        <a:p>
          <a:endParaRPr lang="en-US"/>
        </a:p>
      </dgm:t>
    </dgm:pt>
    <dgm:pt modelId="{80281507-FF7E-4FEF-817E-C62E9303B717}" type="sibTrans" cxnId="{111BAADB-75F7-46A6-909B-519CDDA225F5}">
      <dgm:prSet/>
      <dgm:spPr/>
      <dgm:t>
        <a:bodyPr/>
        <a:lstStyle/>
        <a:p>
          <a:endParaRPr lang="en-US"/>
        </a:p>
      </dgm:t>
    </dgm:pt>
    <dgm:pt modelId="{609675A5-7361-4364-B19C-2F6EFD33A14F}" type="pres">
      <dgm:prSet presAssocID="{72A0174A-6F91-43EB-AC40-18C0A8ECD865}" presName="Name0" presStyleCnt="0">
        <dgm:presLayoutVars>
          <dgm:chMax val="7"/>
          <dgm:chPref val="7"/>
          <dgm:dir/>
        </dgm:presLayoutVars>
      </dgm:prSet>
      <dgm:spPr/>
      <dgm:t>
        <a:bodyPr/>
        <a:lstStyle/>
        <a:p>
          <a:endParaRPr lang="en-US"/>
        </a:p>
      </dgm:t>
    </dgm:pt>
    <dgm:pt modelId="{B23878FE-EBD9-49B2-8CC6-77AB5F2F5D78}" type="pres">
      <dgm:prSet presAssocID="{72A0174A-6F91-43EB-AC40-18C0A8ECD865}" presName="Name1" presStyleCnt="0"/>
      <dgm:spPr/>
    </dgm:pt>
    <dgm:pt modelId="{DE5CCA2D-AAF7-4F8E-83D3-60AC4404AC18}" type="pres">
      <dgm:prSet presAssocID="{72A0174A-6F91-43EB-AC40-18C0A8ECD865}" presName="cycle" presStyleCnt="0"/>
      <dgm:spPr/>
    </dgm:pt>
    <dgm:pt modelId="{B2B260E5-0241-4611-B8BF-F901091FAC49}" type="pres">
      <dgm:prSet presAssocID="{72A0174A-6F91-43EB-AC40-18C0A8ECD865}" presName="srcNode" presStyleLbl="node1" presStyleIdx="0" presStyleCnt="3"/>
      <dgm:spPr/>
    </dgm:pt>
    <dgm:pt modelId="{DACC3027-8E67-4898-9B39-29A0D47A73B8}" type="pres">
      <dgm:prSet presAssocID="{72A0174A-6F91-43EB-AC40-18C0A8ECD865}" presName="conn" presStyleLbl="parChTrans1D2" presStyleIdx="0" presStyleCnt="1"/>
      <dgm:spPr/>
      <dgm:t>
        <a:bodyPr/>
        <a:lstStyle/>
        <a:p>
          <a:endParaRPr lang="en-US"/>
        </a:p>
      </dgm:t>
    </dgm:pt>
    <dgm:pt modelId="{BEAA6497-6230-4170-9C0E-2DBB15360601}" type="pres">
      <dgm:prSet presAssocID="{72A0174A-6F91-43EB-AC40-18C0A8ECD865}" presName="extraNode" presStyleLbl="node1" presStyleIdx="0" presStyleCnt="3"/>
      <dgm:spPr/>
    </dgm:pt>
    <dgm:pt modelId="{FF85BEF9-B81F-4DDB-8C20-952EE54ACABA}" type="pres">
      <dgm:prSet presAssocID="{72A0174A-6F91-43EB-AC40-18C0A8ECD865}" presName="dstNode" presStyleLbl="node1" presStyleIdx="0" presStyleCnt="3"/>
      <dgm:spPr/>
    </dgm:pt>
    <dgm:pt modelId="{1CB7B9F0-E422-4769-9C02-A92957AC57CF}" type="pres">
      <dgm:prSet presAssocID="{F7898729-A725-4E27-9DC0-D2A64D9B82CE}" presName="text_1" presStyleLbl="node1" presStyleIdx="0" presStyleCnt="3" custLinFactNeighborX="823" custLinFactNeighborY="-1226">
        <dgm:presLayoutVars>
          <dgm:bulletEnabled val="1"/>
        </dgm:presLayoutVars>
      </dgm:prSet>
      <dgm:spPr/>
      <dgm:t>
        <a:bodyPr/>
        <a:lstStyle/>
        <a:p>
          <a:endParaRPr lang="en-US"/>
        </a:p>
      </dgm:t>
    </dgm:pt>
    <dgm:pt modelId="{7DD0D817-E331-4AFF-9ADE-CA2B411A32E3}" type="pres">
      <dgm:prSet presAssocID="{F7898729-A725-4E27-9DC0-D2A64D9B82CE}" presName="accent_1" presStyleCnt="0"/>
      <dgm:spPr/>
    </dgm:pt>
    <dgm:pt modelId="{EE4C4CB7-FCEA-42D8-BA46-3658B2649533}" type="pres">
      <dgm:prSet presAssocID="{F7898729-A725-4E27-9DC0-D2A64D9B82CE}" presName="accentRepeatNode" presStyleLbl="solidFgAcc1" presStyleIdx="0" presStyleCnt="3"/>
      <dgm:spPr/>
    </dgm:pt>
    <dgm:pt modelId="{A137257C-6CB2-4F7D-B01B-036A442FBE1C}" type="pres">
      <dgm:prSet presAssocID="{D53C3354-90D9-471B-A2F2-4B38BF35255B}" presName="text_2" presStyleLbl="node1" presStyleIdx="1" presStyleCnt="3">
        <dgm:presLayoutVars>
          <dgm:bulletEnabled val="1"/>
        </dgm:presLayoutVars>
      </dgm:prSet>
      <dgm:spPr/>
      <dgm:t>
        <a:bodyPr/>
        <a:lstStyle/>
        <a:p>
          <a:endParaRPr lang="en-US"/>
        </a:p>
      </dgm:t>
    </dgm:pt>
    <dgm:pt modelId="{919B73F1-202B-4433-94CD-0540174DB0A4}" type="pres">
      <dgm:prSet presAssocID="{D53C3354-90D9-471B-A2F2-4B38BF35255B}" presName="accent_2" presStyleCnt="0"/>
      <dgm:spPr/>
    </dgm:pt>
    <dgm:pt modelId="{DFEC3529-C912-4F61-A4DE-C0E5319FA450}" type="pres">
      <dgm:prSet presAssocID="{D53C3354-90D9-471B-A2F2-4B38BF35255B}" presName="accentRepeatNode" presStyleLbl="solidFgAcc1" presStyleIdx="1" presStyleCnt="3"/>
      <dgm:spPr/>
    </dgm:pt>
    <dgm:pt modelId="{39FFF34B-7721-4C6E-B215-2D6CEC017985}" type="pres">
      <dgm:prSet presAssocID="{A5033F57-A87F-4275-B722-F191224C98D1}" presName="text_3" presStyleLbl="node1" presStyleIdx="2" presStyleCnt="3">
        <dgm:presLayoutVars>
          <dgm:bulletEnabled val="1"/>
        </dgm:presLayoutVars>
      </dgm:prSet>
      <dgm:spPr/>
      <dgm:t>
        <a:bodyPr/>
        <a:lstStyle/>
        <a:p>
          <a:endParaRPr lang="en-US"/>
        </a:p>
      </dgm:t>
    </dgm:pt>
    <dgm:pt modelId="{3E8C95E9-DE2F-44A1-A1AF-1F0EEA30AB03}" type="pres">
      <dgm:prSet presAssocID="{A5033F57-A87F-4275-B722-F191224C98D1}" presName="accent_3" presStyleCnt="0"/>
      <dgm:spPr/>
    </dgm:pt>
    <dgm:pt modelId="{8E763153-0802-4753-B520-1E89B1700F29}" type="pres">
      <dgm:prSet presAssocID="{A5033F57-A87F-4275-B722-F191224C98D1}" presName="accentRepeatNode" presStyleLbl="solidFgAcc1" presStyleIdx="2" presStyleCnt="3"/>
      <dgm:spPr/>
    </dgm:pt>
  </dgm:ptLst>
  <dgm:cxnLst>
    <dgm:cxn modelId="{33B0A0C6-2F9C-4C4F-A35C-E4045D2E440C}" type="presOf" srcId="{F7898729-A725-4E27-9DC0-D2A64D9B82CE}" destId="{1CB7B9F0-E422-4769-9C02-A92957AC57CF}" srcOrd="0" destOrd="0" presId="urn:microsoft.com/office/officeart/2008/layout/VerticalCurvedList"/>
    <dgm:cxn modelId="{FBB344BB-2C48-4C9D-9422-A52289407712}" type="presOf" srcId="{A5033F57-A87F-4275-B722-F191224C98D1}" destId="{39FFF34B-7721-4C6E-B215-2D6CEC017985}" srcOrd="0" destOrd="0" presId="urn:microsoft.com/office/officeart/2008/layout/VerticalCurvedList"/>
    <dgm:cxn modelId="{D11DB75C-8C40-420B-A42A-0A41A2F1DE0F}" type="presOf" srcId="{E46CEC9A-DDA0-482F-BE08-F71AAA3227A7}" destId="{DACC3027-8E67-4898-9B39-29A0D47A73B8}" srcOrd="0" destOrd="0" presId="urn:microsoft.com/office/officeart/2008/layout/VerticalCurvedList"/>
    <dgm:cxn modelId="{111BAADB-75F7-46A6-909B-519CDDA225F5}" srcId="{72A0174A-6F91-43EB-AC40-18C0A8ECD865}" destId="{A5033F57-A87F-4275-B722-F191224C98D1}" srcOrd="2" destOrd="0" parTransId="{06F04E93-89ED-42CA-BA46-5A9C847ADCD7}" sibTransId="{80281507-FF7E-4FEF-817E-C62E9303B717}"/>
    <dgm:cxn modelId="{50C89FE0-23D0-4485-8ADC-FE8708ACE4E0}" srcId="{72A0174A-6F91-43EB-AC40-18C0A8ECD865}" destId="{F7898729-A725-4E27-9DC0-D2A64D9B82CE}" srcOrd="0" destOrd="0" parTransId="{3DAFEA67-54F4-418F-A973-A20D50660CE7}" sibTransId="{E46CEC9A-DDA0-482F-BE08-F71AAA3227A7}"/>
    <dgm:cxn modelId="{4FF81105-7385-41E3-9334-C772CCA6874F}" srcId="{72A0174A-6F91-43EB-AC40-18C0A8ECD865}" destId="{D53C3354-90D9-471B-A2F2-4B38BF35255B}" srcOrd="1" destOrd="0" parTransId="{D484A31A-EB1B-46AB-95F5-F3D06801C415}" sibTransId="{881CBBBB-420F-4BC5-BC58-0F3DC1D6C8D1}"/>
    <dgm:cxn modelId="{E843C884-21EF-4950-83ED-C8BBAD77A57D}" type="presOf" srcId="{D53C3354-90D9-471B-A2F2-4B38BF35255B}" destId="{A137257C-6CB2-4F7D-B01B-036A442FBE1C}" srcOrd="0" destOrd="0" presId="urn:microsoft.com/office/officeart/2008/layout/VerticalCurvedList"/>
    <dgm:cxn modelId="{BA27B2B5-B54B-44AE-8790-ABA2DB449A0E}" type="presOf" srcId="{72A0174A-6F91-43EB-AC40-18C0A8ECD865}" destId="{609675A5-7361-4364-B19C-2F6EFD33A14F}" srcOrd="0" destOrd="0" presId="urn:microsoft.com/office/officeart/2008/layout/VerticalCurvedList"/>
    <dgm:cxn modelId="{0D482C19-2A1F-4831-9971-ADD1C2BC764B}" type="presParOf" srcId="{609675A5-7361-4364-B19C-2F6EFD33A14F}" destId="{B23878FE-EBD9-49B2-8CC6-77AB5F2F5D78}" srcOrd="0" destOrd="0" presId="urn:microsoft.com/office/officeart/2008/layout/VerticalCurvedList"/>
    <dgm:cxn modelId="{1EF880C8-45B1-4AC9-BC06-28A20FE9E16B}" type="presParOf" srcId="{B23878FE-EBD9-49B2-8CC6-77AB5F2F5D78}" destId="{DE5CCA2D-AAF7-4F8E-83D3-60AC4404AC18}" srcOrd="0" destOrd="0" presId="urn:microsoft.com/office/officeart/2008/layout/VerticalCurvedList"/>
    <dgm:cxn modelId="{B1702839-F9CF-4DEE-8E50-4EDC9DA6691F}" type="presParOf" srcId="{DE5CCA2D-AAF7-4F8E-83D3-60AC4404AC18}" destId="{B2B260E5-0241-4611-B8BF-F901091FAC49}" srcOrd="0" destOrd="0" presId="urn:microsoft.com/office/officeart/2008/layout/VerticalCurvedList"/>
    <dgm:cxn modelId="{E5915D84-2986-4E26-BC2F-C92ED45402BB}" type="presParOf" srcId="{DE5CCA2D-AAF7-4F8E-83D3-60AC4404AC18}" destId="{DACC3027-8E67-4898-9B39-29A0D47A73B8}" srcOrd="1" destOrd="0" presId="urn:microsoft.com/office/officeart/2008/layout/VerticalCurvedList"/>
    <dgm:cxn modelId="{B32E7615-F11F-424C-8245-173AF23B4E73}" type="presParOf" srcId="{DE5CCA2D-AAF7-4F8E-83D3-60AC4404AC18}" destId="{BEAA6497-6230-4170-9C0E-2DBB15360601}" srcOrd="2" destOrd="0" presId="urn:microsoft.com/office/officeart/2008/layout/VerticalCurvedList"/>
    <dgm:cxn modelId="{8015EC0A-D461-45E2-9BB8-EECD39C9AD41}" type="presParOf" srcId="{DE5CCA2D-AAF7-4F8E-83D3-60AC4404AC18}" destId="{FF85BEF9-B81F-4DDB-8C20-952EE54ACABA}" srcOrd="3" destOrd="0" presId="urn:microsoft.com/office/officeart/2008/layout/VerticalCurvedList"/>
    <dgm:cxn modelId="{92E63242-8AA7-4F1C-A7B8-2DFBDD65713C}" type="presParOf" srcId="{B23878FE-EBD9-49B2-8CC6-77AB5F2F5D78}" destId="{1CB7B9F0-E422-4769-9C02-A92957AC57CF}" srcOrd="1" destOrd="0" presId="urn:microsoft.com/office/officeart/2008/layout/VerticalCurvedList"/>
    <dgm:cxn modelId="{AB048FAB-0F3A-46C6-8CFC-D6D672F994B0}" type="presParOf" srcId="{B23878FE-EBD9-49B2-8CC6-77AB5F2F5D78}" destId="{7DD0D817-E331-4AFF-9ADE-CA2B411A32E3}" srcOrd="2" destOrd="0" presId="urn:microsoft.com/office/officeart/2008/layout/VerticalCurvedList"/>
    <dgm:cxn modelId="{BA4F6588-5C2D-44DD-AC13-1BB97F5D8B1C}" type="presParOf" srcId="{7DD0D817-E331-4AFF-9ADE-CA2B411A32E3}" destId="{EE4C4CB7-FCEA-42D8-BA46-3658B2649533}" srcOrd="0" destOrd="0" presId="urn:microsoft.com/office/officeart/2008/layout/VerticalCurvedList"/>
    <dgm:cxn modelId="{E6BFA99F-7485-4CE8-8883-EA01C70C4598}" type="presParOf" srcId="{B23878FE-EBD9-49B2-8CC6-77AB5F2F5D78}" destId="{A137257C-6CB2-4F7D-B01B-036A442FBE1C}" srcOrd="3" destOrd="0" presId="urn:microsoft.com/office/officeart/2008/layout/VerticalCurvedList"/>
    <dgm:cxn modelId="{119966B3-4A1E-47D7-AF3D-FAD4508EA7D5}" type="presParOf" srcId="{B23878FE-EBD9-49B2-8CC6-77AB5F2F5D78}" destId="{919B73F1-202B-4433-94CD-0540174DB0A4}" srcOrd="4" destOrd="0" presId="urn:microsoft.com/office/officeart/2008/layout/VerticalCurvedList"/>
    <dgm:cxn modelId="{BB9A0B19-79D5-4909-A284-CF72B265440D}" type="presParOf" srcId="{919B73F1-202B-4433-94CD-0540174DB0A4}" destId="{DFEC3529-C912-4F61-A4DE-C0E5319FA450}" srcOrd="0" destOrd="0" presId="urn:microsoft.com/office/officeart/2008/layout/VerticalCurvedList"/>
    <dgm:cxn modelId="{6C8AEC4B-F259-4F73-A281-D11121E2F34E}" type="presParOf" srcId="{B23878FE-EBD9-49B2-8CC6-77AB5F2F5D78}" destId="{39FFF34B-7721-4C6E-B215-2D6CEC017985}" srcOrd="5" destOrd="0" presId="urn:microsoft.com/office/officeart/2008/layout/VerticalCurvedList"/>
    <dgm:cxn modelId="{AAE56E7F-73E8-4DD6-A204-F80C9E35E9E9}" type="presParOf" srcId="{B23878FE-EBD9-49B2-8CC6-77AB5F2F5D78}" destId="{3E8C95E9-DE2F-44A1-A1AF-1F0EEA30AB03}" srcOrd="6" destOrd="0" presId="urn:microsoft.com/office/officeart/2008/layout/VerticalCurvedList"/>
    <dgm:cxn modelId="{264E1FE9-E0E8-4BAD-AA76-8172A9DC8D4B}" type="presParOf" srcId="{3E8C95E9-DE2F-44A1-A1AF-1F0EEA30AB03}" destId="{8E763153-0802-4753-B520-1E89B1700F29}"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72A0174A-6F91-43EB-AC40-18C0A8ECD865}"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F7898729-A725-4E27-9DC0-D2A64D9B82CE}">
      <dgm:prSet phldrT="[Text]"/>
      <dgm:spPr/>
      <dgm:t>
        <a:bodyPr/>
        <a:lstStyle/>
        <a:p>
          <a:pPr algn="just"/>
          <a:r>
            <a:rPr lang="ro-RO" dirty="0"/>
            <a:t>Riscurile climatice: modul în care schimbările climatice pot exacerba alte riscuri din bilanțurile băncilor, fie că este vorba de riscul de utilizare intensivă a carbonului, sau de riscul legat de împrumuturile acordate pentru proprietăți situate într-o zonă inundabilă;</a:t>
          </a:r>
          <a:endParaRPr lang="en-US" b="1" dirty="0"/>
        </a:p>
      </dgm:t>
    </dgm:pt>
    <dgm:pt modelId="{3DAFEA67-54F4-418F-A973-A20D50660CE7}" type="parTrans" cxnId="{50C89FE0-23D0-4485-8ADC-FE8708ACE4E0}">
      <dgm:prSet/>
      <dgm:spPr/>
      <dgm:t>
        <a:bodyPr/>
        <a:lstStyle/>
        <a:p>
          <a:endParaRPr lang="en-US"/>
        </a:p>
      </dgm:t>
    </dgm:pt>
    <dgm:pt modelId="{E46CEC9A-DDA0-482F-BE08-F71AAA3227A7}" type="sibTrans" cxnId="{50C89FE0-23D0-4485-8ADC-FE8708ACE4E0}">
      <dgm:prSet/>
      <dgm:spPr/>
      <dgm:t>
        <a:bodyPr/>
        <a:lstStyle/>
        <a:p>
          <a:endParaRPr lang="en-US"/>
        </a:p>
      </dgm:t>
    </dgm:pt>
    <dgm:pt modelId="{D53C3354-90D9-471B-A2F2-4B38BF35255B}">
      <dgm:prSet phldrT="[Text]"/>
      <dgm:spPr/>
      <dgm:t>
        <a:bodyPr/>
        <a:lstStyle/>
        <a:p>
          <a:pPr algn="just"/>
          <a:r>
            <a:rPr lang="ro-RO" dirty="0"/>
            <a:t>Măsuri de atenuare: ce măsuri de atenuare au luat băncile pentru a aborda aceste riscuri, inclusiv finanțarea activităților care reduc emisiile de carbon;</a:t>
          </a:r>
          <a:endParaRPr lang="en-US" b="1" dirty="0"/>
        </a:p>
      </dgm:t>
    </dgm:pt>
    <dgm:pt modelId="{D484A31A-EB1B-46AB-95F5-F3D06801C415}" type="parTrans" cxnId="{4FF81105-7385-41E3-9334-C772CCA6874F}">
      <dgm:prSet/>
      <dgm:spPr/>
      <dgm:t>
        <a:bodyPr/>
        <a:lstStyle/>
        <a:p>
          <a:endParaRPr lang="en-US"/>
        </a:p>
      </dgm:t>
    </dgm:pt>
    <dgm:pt modelId="{881CBBBB-420F-4BC5-BC58-0F3DC1D6C8D1}" type="sibTrans" cxnId="{4FF81105-7385-41E3-9334-C772CCA6874F}">
      <dgm:prSet/>
      <dgm:spPr/>
      <dgm:t>
        <a:bodyPr/>
        <a:lstStyle/>
        <a:p>
          <a:endParaRPr lang="en-US"/>
        </a:p>
      </dgm:t>
    </dgm:pt>
    <dgm:pt modelId="{A5033F57-A87F-4275-B722-F191224C98D1}">
      <dgm:prSet phldrT="[Text]"/>
      <dgm:spPr/>
      <dgm:t>
        <a:bodyPr/>
        <a:lstStyle/>
        <a:p>
          <a:pPr algn="just"/>
          <a:r>
            <a:rPr lang="ro-RO" dirty="0"/>
            <a:t>Rata activelor ecologice și taxonomia portofoliului bancar</a:t>
          </a:r>
          <a:endParaRPr lang="en-US" b="1" dirty="0"/>
        </a:p>
      </dgm:t>
    </dgm:pt>
    <dgm:pt modelId="{06F04E93-89ED-42CA-BA46-5A9C847ADCD7}" type="parTrans" cxnId="{111BAADB-75F7-46A6-909B-519CDDA225F5}">
      <dgm:prSet/>
      <dgm:spPr/>
      <dgm:t>
        <a:bodyPr/>
        <a:lstStyle/>
        <a:p>
          <a:endParaRPr lang="en-US"/>
        </a:p>
      </dgm:t>
    </dgm:pt>
    <dgm:pt modelId="{80281507-FF7E-4FEF-817E-C62E9303B717}" type="sibTrans" cxnId="{111BAADB-75F7-46A6-909B-519CDDA225F5}">
      <dgm:prSet/>
      <dgm:spPr/>
      <dgm:t>
        <a:bodyPr/>
        <a:lstStyle/>
        <a:p>
          <a:endParaRPr lang="en-US"/>
        </a:p>
      </dgm:t>
    </dgm:pt>
    <dgm:pt modelId="{C15FA851-962E-4E9F-9A38-5618DF83C0F5}">
      <dgm:prSet/>
      <dgm:spPr/>
      <dgm:t>
        <a:bodyPr/>
        <a:lstStyle/>
        <a:p>
          <a:pPr>
            <a:buFont typeface="Wingdings" panose="05000000000000000000" pitchFamily="2" charset="2"/>
            <a:buChar char=""/>
          </a:pPr>
          <a:r>
            <a:rPr lang="ro-RO"/>
            <a:t>Rata de aliniere: pentru a înțelege modul în care instituțiile finanțează activități care vor îndeplini obiectivele convenite la nivel public ale Acordului de la Paris de atenuare a schimbărilor climatice și de adaptare la acestea, pe baza taxonomiei activităților verzi.</a:t>
          </a:r>
          <a:endParaRPr lang="en-US"/>
        </a:p>
      </dgm:t>
    </dgm:pt>
    <dgm:pt modelId="{79B5D2F8-FDCB-4FC9-AE57-E05E318EBF39}" type="parTrans" cxnId="{64F8D1C6-E160-4DB9-A6B7-1A4963915758}">
      <dgm:prSet/>
      <dgm:spPr/>
      <dgm:t>
        <a:bodyPr/>
        <a:lstStyle/>
        <a:p>
          <a:endParaRPr lang="en-US"/>
        </a:p>
      </dgm:t>
    </dgm:pt>
    <dgm:pt modelId="{7FD5C03E-3059-400B-829E-49CC782F046D}" type="sibTrans" cxnId="{64F8D1C6-E160-4DB9-A6B7-1A4963915758}">
      <dgm:prSet/>
      <dgm:spPr/>
      <dgm:t>
        <a:bodyPr/>
        <a:lstStyle/>
        <a:p>
          <a:endParaRPr lang="en-US"/>
        </a:p>
      </dgm:t>
    </dgm:pt>
    <dgm:pt modelId="{609675A5-7361-4364-B19C-2F6EFD33A14F}" type="pres">
      <dgm:prSet presAssocID="{72A0174A-6F91-43EB-AC40-18C0A8ECD865}" presName="Name0" presStyleCnt="0">
        <dgm:presLayoutVars>
          <dgm:chMax val="7"/>
          <dgm:chPref val="7"/>
          <dgm:dir/>
        </dgm:presLayoutVars>
      </dgm:prSet>
      <dgm:spPr/>
      <dgm:t>
        <a:bodyPr/>
        <a:lstStyle/>
        <a:p>
          <a:endParaRPr lang="en-US"/>
        </a:p>
      </dgm:t>
    </dgm:pt>
    <dgm:pt modelId="{B23878FE-EBD9-49B2-8CC6-77AB5F2F5D78}" type="pres">
      <dgm:prSet presAssocID="{72A0174A-6F91-43EB-AC40-18C0A8ECD865}" presName="Name1" presStyleCnt="0"/>
      <dgm:spPr/>
    </dgm:pt>
    <dgm:pt modelId="{DE5CCA2D-AAF7-4F8E-83D3-60AC4404AC18}" type="pres">
      <dgm:prSet presAssocID="{72A0174A-6F91-43EB-AC40-18C0A8ECD865}" presName="cycle" presStyleCnt="0"/>
      <dgm:spPr/>
    </dgm:pt>
    <dgm:pt modelId="{B2B260E5-0241-4611-B8BF-F901091FAC49}" type="pres">
      <dgm:prSet presAssocID="{72A0174A-6F91-43EB-AC40-18C0A8ECD865}" presName="srcNode" presStyleLbl="node1" presStyleIdx="0" presStyleCnt="4"/>
      <dgm:spPr/>
    </dgm:pt>
    <dgm:pt modelId="{DACC3027-8E67-4898-9B39-29A0D47A73B8}" type="pres">
      <dgm:prSet presAssocID="{72A0174A-6F91-43EB-AC40-18C0A8ECD865}" presName="conn" presStyleLbl="parChTrans1D2" presStyleIdx="0" presStyleCnt="1"/>
      <dgm:spPr/>
      <dgm:t>
        <a:bodyPr/>
        <a:lstStyle/>
        <a:p>
          <a:endParaRPr lang="en-US"/>
        </a:p>
      </dgm:t>
    </dgm:pt>
    <dgm:pt modelId="{BEAA6497-6230-4170-9C0E-2DBB15360601}" type="pres">
      <dgm:prSet presAssocID="{72A0174A-6F91-43EB-AC40-18C0A8ECD865}" presName="extraNode" presStyleLbl="node1" presStyleIdx="0" presStyleCnt="4"/>
      <dgm:spPr/>
    </dgm:pt>
    <dgm:pt modelId="{FF85BEF9-B81F-4DDB-8C20-952EE54ACABA}" type="pres">
      <dgm:prSet presAssocID="{72A0174A-6F91-43EB-AC40-18C0A8ECD865}" presName="dstNode" presStyleLbl="node1" presStyleIdx="0" presStyleCnt="4"/>
      <dgm:spPr/>
    </dgm:pt>
    <dgm:pt modelId="{1CB7B9F0-E422-4769-9C02-A92957AC57CF}" type="pres">
      <dgm:prSet presAssocID="{F7898729-A725-4E27-9DC0-D2A64D9B82CE}" presName="text_1" presStyleLbl="node1" presStyleIdx="0" presStyleCnt="4" custLinFactNeighborX="823" custLinFactNeighborY="-1226">
        <dgm:presLayoutVars>
          <dgm:bulletEnabled val="1"/>
        </dgm:presLayoutVars>
      </dgm:prSet>
      <dgm:spPr/>
      <dgm:t>
        <a:bodyPr/>
        <a:lstStyle/>
        <a:p>
          <a:endParaRPr lang="en-US"/>
        </a:p>
      </dgm:t>
    </dgm:pt>
    <dgm:pt modelId="{7DD0D817-E331-4AFF-9ADE-CA2B411A32E3}" type="pres">
      <dgm:prSet presAssocID="{F7898729-A725-4E27-9DC0-D2A64D9B82CE}" presName="accent_1" presStyleCnt="0"/>
      <dgm:spPr/>
    </dgm:pt>
    <dgm:pt modelId="{EE4C4CB7-FCEA-42D8-BA46-3658B2649533}" type="pres">
      <dgm:prSet presAssocID="{F7898729-A725-4E27-9DC0-D2A64D9B82CE}" presName="accentRepeatNode" presStyleLbl="solidFgAcc1" presStyleIdx="0" presStyleCnt="4"/>
      <dgm:spPr/>
    </dgm:pt>
    <dgm:pt modelId="{A137257C-6CB2-4F7D-B01B-036A442FBE1C}" type="pres">
      <dgm:prSet presAssocID="{D53C3354-90D9-471B-A2F2-4B38BF35255B}" presName="text_2" presStyleLbl="node1" presStyleIdx="1" presStyleCnt="4">
        <dgm:presLayoutVars>
          <dgm:bulletEnabled val="1"/>
        </dgm:presLayoutVars>
      </dgm:prSet>
      <dgm:spPr/>
      <dgm:t>
        <a:bodyPr/>
        <a:lstStyle/>
        <a:p>
          <a:endParaRPr lang="en-US"/>
        </a:p>
      </dgm:t>
    </dgm:pt>
    <dgm:pt modelId="{919B73F1-202B-4433-94CD-0540174DB0A4}" type="pres">
      <dgm:prSet presAssocID="{D53C3354-90D9-471B-A2F2-4B38BF35255B}" presName="accent_2" presStyleCnt="0"/>
      <dgm:spPr/>
    </dgm:pt>
    <dgm:pt modelId="{DFEC3529-C912-4F61-A4DE-C0E5319FA450}" type="pres">
      <dgm:prSet presAssocID="{D53C3354-90D9-471B-A2F2-4B38BF35255B}" presName="accentRepeatNode" presStyleLbl="solidFgAcc1" presStyleIdx="1" presStyleCnt="4"/>
      <dgm:spPr/>
    </dgm:pt>
    <dgm:pt modelId="{39FFF34B-7721-4C6E-B215-2D6CEC017985}" type="pres">
      <dgm:prSet presAssocID="{A5033F57-A87F-4275-B722-F191224C98D1}" presName="text_3" presStyleLbl="node1" presStyleIdx="2" presStyleCnt="4">
        <dgm:presLayoutVars>
          <dgm:bulletEnabled val="1"/>
        </dgm:presLayoutVars>
      </dgm:prSet>
      <dgm:spPr/>
      <dgm:t>
        <a:bodyPr/>
        <a:lstStyle/>
        <a:p>
          <a:endParaRPr lang="en-US"/>
        </a:p>
      </dgm:t>
    </dgm:pt>
    <dgm:pt modelId="{3E8C95E9-DE2F-44A1-A1AF-1F0EEA30AB03}" type="pres">
      <dgm:prSet presAssocID="{A5033F57-A87F-4275-B722-F191224C98D1}" presName="accent_3" presStyleCnt="0"/>
      <dgm:spPr/>
    </dgm:pt>
    <dgm:pt modelId="{8E763153-0802-4753-B520-1E89B1700F29}" type="pres">
      <dgm:prSet presAssocID="{A5033F57-A87F-4275-B722-F191224C98D1}" presName="accentRepeatNode" presStyleLbl="solidFgAcc1" presStyleIdx="2" presStyleCnt="4"/>
      <dgm:spPr/>
    </dgm:pt>
    <dgm:pt modelId="{08B91FB3-C4F2-47DA-AA3E-AE34BC5EAC59}" type="pres">
      <dgm:prSet presAssocID="{C15FA851-962E-4E9F-9A38-5618DF83C0F5}" presName="text_4" presStyleLbl="node1" presStyleIdx="3" presStyleCnt="4">
        <dgm:presLayoutVars>
          <dgm:bulletEnabled val="1"/>
        </dgm:presLayoutVars>
      </dgm:prSet>
      <dgm:spPr/>
      <dgm:t>
        <a:bodyPr/>
        <a:lstStyle/>
        <a:p>
          <a:endParaRPr lang="en-US"/>
        </a:p>
      </dgm:t>
    </dgm:pt>
    <dgm:pt modelId="{7DEC63E6-15BE-4B70-99B0-DC46BDC7B9F6}" type="pres">
      <dgm:prSet presAssocID="{C15FA851-962E-4E9F-9A38-5618DF83C0F5}" presName="accent_4" presStyleCnt="0"/>
      <dgm:spPr/>
    </dgm:pt>
    <dgm:pt modelId="{2F77CA36-6D5A-4702-86B1-AD85A81ADFDA}" type="pres">
      <dgm:prSet presAssocID="{C15FA851-962E-4E9F-9A38-5618DF83C0F5}" presName="accentRepeatNode" presStyleLbl="solidFgAcc1" presStyleIdx="3" presStyleCnt="4"/>
      <dgm:spPr/>
    </dgm:pt>
  </dgm:ptLst>
  <dgm:cxnLst>
    <dgm:cxn modelId="{33B0A0C6-2F9C-4C4F-A35C-E4045D2E440C}" type="presOf" srcId="{F7898729-A725-4E27-9DC0-D2A64D9B82CE}" destId="{1CB7B9F0-E422-4769-9C02-A92957AC57CF}" srcOrd="0" destOrd="0" presId="urn:microsoft.com/office/officeart/2008/layout/VerticalCurvedList"/>
    <dgm:cxn modelId="{0FE04CC5-F297-4D58-ADD1-6A89A4EDBD9A}" type="presOf" srcId="{C15FA851-962E-4E9F-9A38-5618DF83C0F5}" destId="{08B91FB3-C4F2-47DA-AA3E-AE34BC5EAC59}" srcOrd="0" destOrd="0" presId="urn:microsoft.com/office/officeart/2008/layout/VerticalCurvedList"/>
    <dgm:cxn modelId="{FBB344BB-2C48-4C9D-9422-A52289407712}" type="presOf" srcId="{A5033F57-A87F-4275-B722-F191224C98D1}" destId="{39FFF34B-7721-4C6E-B215-2D6CEC017985}" srcOrd="0" destOrd="0" presId="urn:microsoft.com/office/officeart/2008/layout/VerticalCurvedList"/>
    <dgm:cxn modelId="{64F8D1C6-E160-4DB9-A6B7-1A4963915758}" srcId="{72A0174A-6F91-43EB-AC40-18C0A8ECD865}" destId="{C15FA851-962E-4E9F-9A38-5618DF83C0F5}" srcOrd="3" destOrd="0" parTransId="{79B5D2F8-FDCB-4FC9-AE57-E05E318EBF39}" sibTransId="{7FD5C03E-3059-400B-829E-49CC782F046D}"/>
    <dgm:cxn modelId="{D11DB75C-8C40-420B-A42A-0A41A2F1DE0F}" type="presOf" srcId="{E46CEC9A-DDA0-482F-BE08-F71AAA3227A7}" destId="{DACC3027-8E67-4898-9B39-29A0D47A73B8}" srcOrd="0" destOrd="0" presId="urn:microsoft.com/office/officeart/2008/layout/VerticalCurvedList"/>
    <dgm:cxn modelId="{111BAADB-75F7-46A6-909B-519CDDA225F5}" srcId="{72A0174A-6F91-43EB-AC40-18C0A8ECD865}" destId="{A5033F57-A87F-4275-B722-F191224C98D1}" srcOrd="2" destOrd="0" parTransId="{06F04E93-89ED-42CA-BA46-5A9C847ADCD7}" sibTransId="{80281507-FF7E-4FEF-817E-C62E9303B717}"/>
    <dgm:cxn modelId="{50C89FE0-23D0-4485-8ADC-FE8708ACE4E0}" srcId="{72A0174A-6F91-43EB-AC40-18C0A8ECD865}" destId="{F7898729-A725-4E27-9DC0-D2A64D9B82CE}" srcOrd="0" destOrd="0" parTransId="{3DAFEA67-54F4-418F-A973-A20D50660CE7}" sibTransId="{E46CEC9A-DDA0-482F-BE08-F71AAA3227A7}"/>
    <dgm:cxn modelId="{4FF81105-7385-41E3-9334-C772CCA6874F}" srcId="{72A0174A-6F91-43EB-AC40-18C0A8ECD865}" destId="{D53C3354-90D9-471B-A2F2-4B38BF35255B}" srcOrd="1" destOrd="0" parTransId="{D484A31A-EB1B-46AB-95F5-F3D06801C415}" sibTransId="{881CBBBB-420F-4BC5-BC58-0F3DC1D6C8D1}"/>
    <dgm:cxn modelId="{E843C884-21EF-4950-83ED-C8BBAD77A57D}" type="presOf" srcId="{D53C3354-90D9-471B-A2F2-4B38BF35255B}" destId="{A137257C-6CB2-4F7D-B01B-036A442FBE1C}" srcOrd="0" destOrd="0" presId="urn:microsoft.com/office/officeart/2008/layout/VerticalCurvedList"/>
    <dgm:cxn modelId="{BA27B2B5-B54B-44AE-8790-ABA2DB449A0E}" type="presOf" srcId="{72A0174A-6F91-43EB-AC40-18C0A8ECD865}" destId="{609675A5-7361-4364-B19C-2F6EFD33A14F}" srcOrd="0" destOrd="0" presId="urn:microsoft.com/office/officeart/2008/layout/VerticalCurvedList"/>
    <dgm:cxn modelId="{0D482C19-2A1F-4831-9971-ADD1C2BC764B}" type="presParOf" srcId="{609675A5-7361-4364-B19C-2F6EFD33A14F}" destId="{B23878FE-EBD9-49B2-8CC6-77AB5F2F5D78}" srcOrd="0" destOrd="0" presId="urn:microsoft.com/office/officeart/2008/layout/VerticalCurvedList"/>
    <dgm:cxn modelId="{1EF880C8-45B1-4AC9-BC06-28A20FE9E16B}" type="presParOf" srcId="{B23878FE-EBD9-49B2-8CC6-77AB5F2F5D78}" destId="{DE5CCA2D-AAF7-4F8E-83D3-60AC4404AC18}" srcOrd="0" destOrd="0" presId="urn:microsoft.com/office/officeart/2008/layout/VerticalCurvedList"/>
    <dgm:cxn modelId="{B1702839-F9CF-4DEE-8E50-4EDC9DA6691F}" type="presParOf" srcId="{DE5CCA2D-AAF7-4F8E-83D3-60AC4404AC18}" destId="{B2B260E5-0241-4611-B8BF-F901091FAC49}" srcOrd="0" destOrd="0" presId="urn:microsoft.com/office/officeart/2008/layout/VerticalCurvedList"/>
    <dgm:cxn modelId="{E5915D84-2986-4E26-BC2F-C92ED45402BB}" type="presParOf" srcId="{DE5CCA2D-AAF7-4F8E-83D3-60AC4404AC18}" destId="{DACC3027-8E67-4898-9B39-29A0D47A73B8}" srcOrd="1" destOrd="0" presId="urn:microsoft.com/office/officeart/2008/layout/VerticalCurvedList"/>
    <dgm:cxn modelId="{B32E7615-F11F-424C-8245-173AF23B4E73}" type="presParOf" srcId="{DE5CCA2D-AAF7-4F8E-83D3-60AC4404AC18}" destId="{BEAA6497-6230-4170-9C0E-2DBB15360601}" srcOrd="2" destOrd="0" presId="urn:microsoft.com/office/officeart/2008/layout/VerticalCurvedList"/>
    <dgm:cxn modelId="{8015EC0A-D461-45E2-9BB8-EECD39C9AD41}" type="presParOf" srcId="{DE5CCA2D-AAF7-4F8E-83D3-60AC4404AC18}" destId="{FF85BEF9-B81F-4DDB-8C20-952EE54ACABA}" srcOrd="3" destOrd="0" presId="urn:microsoft.com/office/officeart/2008/layout/VerticalCurvedList"/>
    <dgm:cxn modelId="{92E63242-8AA7-4F1C-A7B8-2DFBDD65713C}" type="presParOf" srcId="{B23878FE-EBD9-49B2-8CC6-77AB5F2F5D78}" destId="{1CB7B9F0-E422-4769-9C02-A92957AC57CF}" srcOrd="1" destOrd="0" presId="urn:microsoft.com/office/officeart/2008/layout/VerticalCurvedList"/>
    <dgm:cxn modelId="{AB048FAB-0F3A-46C6-8CFC-D6D672F994B0}" type="presParOf" srcId="{B23878FE-EBD9-49B2-8CC6-77AB5F2F5D78}" destId="{7DD0D817-E331-4AFF-9ADE-CA2B411A32E3}" srcOrd="2" destOrd="0" presId="urn:microsoft.com/office/officeart/2008/layout/VerticalCurvedList"/>
    <dgm:cxn modelId="{BA4F6588-5C2D-44DD-AC13-1BB97F5D8B1C}" type="presParOf" srcId="{7DD0D817-E331-4AFF-9ADE-CA2B411A32E3}" destId="{EE4C4CB7-FCEA-42D8-BA46-3658B2649533}" srcOrd="0" destOrd="0" presId="urn:microsoft.com/office/officeart/2008/layout/VerticalCurvedList"/>
    <dgm:cxn modelId="{E6BFA99F-7485-4CE8-8883-EA01C70C4598}" type="presParOf" srcId="{B23878FE-EBD9-49B2-8CC6-77AB5F2F5D78}" destId="{A137257C-6CB2-4F7D-B01B-036A442FBE1C}" srcOrd="3" destOrd="0" presId="urn:microsoft.com/office/officeart/2008/layout/VerticalCurvedList"/>
    <dgm:cxn modelId="{119966B3-4A1E-47D7-AF3D-FAD4508EA7D5}" type="presParOf" srcId="{B23878FE-EBD9-49B2-8CC6-77AB5F2F5D78}" destId="{919B73F1-202B-4433-94CD-0540174DB0A4}" srcOrd="4" destOrd="0" presId="urn:microsoft.com/office/officeart/2008/layout/VerticalCurvedList"/>
    <dgm:cxn modelId="{BB9A0B19-79D5-4909-A284-CF72B265440D}" type="presParOf" srcId="{919B73F1-202B-4433-94CD-0540174DB0A4}" destId="{DFEC3529-C912-4F61-A4DE-C0E5319FA450}" srcOrd="0" destOrd="0" presId="urn:microsoft.com/office/officeart/2008/layout/VerticalCurvedList"/>
    <dgm:cxn modelId="{6C8AEC4B-F259-4F73-A281-D11121E2F34E}" type="presParOf" srcId="{B23878FE-EBD9-49B2-8CC6-77AB5F2F5D78}" destId="{39FFF34B-7721-4C6E-B215-2D6CEC017985}" srcOrd="5" destOrd="0" presId="urn:microsoft.com/office/officeart/2008/layout/VerticalCurvedList"/>
    <dgm:cxn modelId="{AAE56E7F-73E8-4DD6-A204-F80C9E35E9E9}" type="presParOf" srcId="{B23878FE-EBD9-49B2-8CC6-77AB5F2F5D78}" destId="{3E8C95E9-DE2F-44A1-A1AF-1F0EEA30AB03}" srcOrd="6" destOrd="0" presId="urn:microsoft.com/office/officeart/2008/layout/VerticalCurvedList"/>
    <dgm:cxn modelId="{264E1FE9-E0E8-4BAD-AA76-8172A9DC8D4B}" type="presParOf" srcId="{3E8C95E9-DE2F-44A1-A1AF-1F0EEA30AB03}" destId="{8E763153-0802-4753-B520-1E89B1700F29}" srcOrd="0" destOrd="0" presId="urn:microsoft.com/office/officeart/2008/layout/VerticalCurvedList"/>
    <dgm:cxn modelId="{9E934D40-1FD2-47F4-8BC1-8E48EAD6A5C6}" type="presParOf" srcId="{B23878FE-EBD9-49B2-8CC6-77AB5F2F5D78}" destId="{08B91FB3-C4F2-47DA-AA3E-AE34BC5EAC59}" srcOrd="7" destOrd="0" presId="urn:microsoft.com/office/officeart/2008/layout/VerticalCurvedList"/>
    <dgm:cxn modelId="{C5F555FA-64E7-4EA5-AE3B-C3B19BD0E47F}" type="presParOf" srcId="{B23878FE-EBD9-49B2-8CC6-77AB5F2F5D78}" destId="{7DEC63E6-15BE-4B70-99B0-DC46BDC7B9F6}" srcOrd="8" destOrd="0" presId="urn:microsoft.com/office/officeart/2008/layout/VerticalCurvedList"/>
    <dgm:cxn modelId="{81DC8D0B-CE02-412F-AC87-ECC32068C04D}" type="presParOf" srcId="{7DEC63E6-15BE-4B70-99B0-DC46BDC7B9F6}" destId="{2F77CA36-6D5A-4702-86B1-AD85A81ADFDA}"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5B883ED-E606-4762-8C71-C76A667FEDCF}"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E3FE574C-C049-4801-BA48-CBA587ACEC92}">
      <dgm:prSet phldrT="[Text]"/>
      <dgm:spPr/>
      <dgm:t>
        <a:bodyPr/>
        <a:lstStyle/>
        <a:p>
          <a:r>
            <a:rPr lang="en-US" dirty="0"/>
            <a:t>2.1.1</a:t>
          </a:r>
        </a:p>
      </dgm:t>
    </dgm:pt>
    <dgm:pt modelId="{1A262E9D-5DA7-4636-A26B-164F816CECD5}" type="parTrans" cxnId="{4CEC3CD7-2372-4EEA-9AFA-1DCF62E24765}">
      <dgm:prSet/>
      <dgm:spPr/>
      <dgm:t>
        <a:bodyPr/>
        <a:lstStyle/>
        <a:p>
          <a:endParaRPr lang="en-US"/>
        </a:p>
      </dgm:t>
    </dgm:pt>
    <dgm:pt modelId="{EB8207AE-6469-498E-B7F3-36ED08FFB5E8}" type="sibTrans" cxnId="{4CEC3CD7-2372-4EEA-9AFA-1DCF62E24765}">
      <dgm:prSet/>
      <dgm:spPr/>
      <dgm:t>
        <a:bodyPr/>
        <a:lstStyle/>
        <a:p>
          <a:endParaRPr lang="en-US"/>
        </a:p>
      </dgm:t>
    </dgm:pt>
    <dgm:pt modelId="{65B93A7A-A612-4B80-A9B1-E9D9CA028DAF}">
      <dgm:prSet phldrT="[Text]"/>
      <dgm:spPr/>
      <dgm:t>
        <a:bodyPr/>
        <a:lstStyle/>
        <a:p>
          <a:r>
            <a:rPr lang="ro-RO" i="1" dirty="0"/>
            <a:t>Serviciile bancare electronice în relația oameni-digitalizare</a:t>
          </a:r>
          <a:endParaRPr lang="en-US" dirty="0"/>
        </a:p>
      </dgm:t>
    </dgm:pt>
    <dgm:pt modelId="{4D0DD0D3-B436-4D4A-B203-DB79C97F88E8}" type="parTrans" cxnId="{091B37B4-D9AF-443F-BE85-25231A5EAE1A}">
      <dgm:prSet/>
      <dgm:spPr/>
      <dgm:t>
        <a:bodyPr/>
        <a:lstStyle/>
        <a:p>
          <a:endParaRPr lang="en-US"/>
        </a:p>
      </dgm:t>
    </dgm:pt>
    <dgm:pt modelId="{EB33A20E-F60B-4E90-A4C3-AC276A7359E6}" type="sibTrans" cxnId="{091B37B4-D9AF-443F-BE85-25231A5EAE1A}">
      <dgm:prSet/>
      <dgm:spPr/>
      <dgm:t>
        <a:bodyPr/>
        <a:lstStyle/>
        <a:p>
          <a:endParaRPr lang="en-US"/>
        </a:p>
      </dgm:t>
    </dgm:pt>
    <dgm:pt modelId="{2663D10D-598B-4884-907A-8264D9F3FC6A}">
      <dgm:prSet phldrT="[Text]"/>
      <dgm:spPr/>
      <dgm:t>
        <a:bodyPr/>
        <a:lstStyle/>
        <a:p>
          <a:r>
            <a:rPr lang="en-US" dirty="0"/>
            <a:t>2.1.2</a:t>
          </a:r>
        </a:p>
      </dgm:t>
    </dgm:pt>
    <dgm:pt modelId="{9EE05A2E-98DC-4285-8914-BDB7C79347F4}" type="parTrans" cxnId="{B0204CC2-9DC8-4489-9337-71345331DB12}">
      <dgm:prSet/>
      <dgm:spPr/>
      <dgm:t>
        <a:bodyPr/>
        <a:lstStyle/>
        <a:p>
          <a:endParaRPr lang="en-US"/>
        </a:p>
      </dgm:t>
    </dgm:pt>
    <dgm:pt modelId="{EB983D2B-F4D0-4128-B8C4-13C9B7E4B359}" type="sibTrans" cxnId="{B0204CC2-9DC8-4489-9337-71345331DB12}">
      <dgm:prSet/>
      <dgm:spPr/>
      <dgm:t>
        <a:bodyPr/>
        <a:lstStyle/>
        <a:p>
          <a:endParaRPr lang="en-US"/>
        </a:p>
      </dgm:t>
    </dgm:pt>
    <dgm:pt modelId="{143D250C-1EAA-40A8-9E44-E1CF7B800DCB}">
      <dgm:prSet phldrT="[Text]"/>
      <dgm:spPr/>
      <dgm:t>
        <a:bodyPr/>
        <a:lstStyle/>
        <a:p>
          <a:r>
            <a:rPr lang="ro-RO" i="1" dirty="0"/>
            <a:t>Sistemul informațional contabil ca mediator pentru interacțiunea dintre tehnologia digitală și performanța strategică</a:t>
          </a:r>
          <a:endParaRPr lang="en-US" dirty="0"/>
        </a:p>
      </dgm:t>
    </dgm:pt>
    <dgm:pt modelId="{5B890E31-8CED-4F38-A9FB-95AC3C33F609}" type="parTrans" cxnId="{A7513C5E-DED3-4E54-A02E-B656E6E0149E}">
      <dgm:prSet/>
      <dgm:spPr/>
      <dgm:t>
        <a:bodyPr/>
        <a:lstStyle/>
        <a:p>
          <a:endParaRPr lang="en-US"/>
        </a:p>
      </dgm:t>
    </dgm:pt>
    <dgm:pt modelId="{5804B9DB-40A5-4746-9271-DA870991E520}" type="sibTrans" cxnId="{A7513C5E-DED3-4E54-A02E-B656E6E0149E}">
      <dgm:prSet/>
      <dgm:spPr/>
      <dgm:t>
        <a:bodyPr/>
        <a:lstStyle/>
        <a:p>
          <a:endParaRPr lang="en-US"/>
        </a:p>
      </dgm:t>
    </dgm:pt>
    <dgm:pt modelId="{2CAA50B1-BDB3-4FF3-9760-EE0BE33C0972}" type="pres">
      <dgm:prSet presAssocID="{35B883ED-E606-4762-8C71-C76A667FEDCF}" presName="linearFlow" presStyleCnt="0">
        <dgm:presLayoutVars>
          <dgm:dir/>
          <dgm:animLvl val="lvl"/>
          <dgm:resizeHandles val="exact"/>
        </dgm:presLayoutVars>
      </dgm:prSet>
      <dgm:spPr/>
      <dgm:t>
        <a:bodyPr/>
        <a:lstStyle/>
        <a:p>
          <a:endParaRPr lang="en-US"/>
        </a:p>
      </dgm:t>
    </dgm:pt>
    <dgm:pt modelId="{E1275374-5C3C-49BB-9315-1EDB71415A38}" type="pres">
      <dgm:prSet presAssocID="{E3FE574C-C049-4801-BA48-CBA587ACEC92}" presName="composite" presStyleCnt="0"/>
      <dgm:spPr/>
    </dgm:pt>
    <dgm:pt modelId="{51DB1F98-5822-4F4C-ADE6-FADF9C72ECAF}" type="pres">
      <dgm:prSet presAssocID="{E3FE574C-C049-4801-BA48-CBA587ACEC92}" presName="parentText" presStyleLbl="alignNode1" presStyleIdx="0" presStyleCnt="2">
        <dgm:presLayoutVars>
          <dgm:chMax val="1"/>
          <dgm:bulletEnabled val="1"/>
        </dgm:presLayoutVars>
      </dgm:prSet>
      <dgm:spPr/>
      <dgm:t>
        <a:bodyPr/>
        <a:lstStyle/>
        <a:p>
          <a:endParaRPr lang="en-US"/>
        </a:p>
      </dgm:t>
    </dgm:pt>
    <dgm:pt modelId="{1445A5A9-2792-489A-9B80-380994133793}" type="pres">
      <dgm:prSet presAssocID="{E3FE574C-C049-4801-BA48-CBA587ACEC92}" presName="descendantText" presStyleLbl="alignAcc1" presStyleIdx="0" presStyleCnt="2">
        <dgm:presLayoutVars>
          <dgm:bulletEnabled val="1"/>
        </dgm:presLayoutVars>
      </dgm:prSet>
      <dgm:spPr/>
      <dgm:t>
        <a:bodyPr/>
        <a:lstStyle/>
        <a:p>
          <a:endParaRPr lang="en-US"/>
        </a:p>
      </dgm:t>
    </dgm:pt>
    <dgm:pt modelId="{853EE4C7-1E2D-4D33-9B67-76B046A49A70}" type="pres">
      <dgm:prSet presAssocID="{EB8207AE-6469-498E-B7F3-36ED08FFB5E8}" presName="sp" presStyleCnt="0"/>
      <dgm:spPr/>
    </dgm:pt>
    <dgm:pt modelId="{667EC7EA-02ED-414C-BD5D-0FBEF57021F1}" type="pres">
      <dgm:prSet presAssocID="{2663D10D-598B-4884-907A-8264D9F3FC6A}" presName="composite" presStyleCnt="0"/>
      <dgm:spPr/>
    </dgm:pt>
    <dgm:pt modelId="{9C54B035-29B3-433D-9260-A71BF8992768}" type="pres">
      <dgm:prSet presAssocID="{2663D10D-598B-4884-907A-8264D9F3FC6A}" presName="parentText" presStyleLbl="alignNode1" presStyleIdx="1" presStyleCnt="2">
        <dgm:presLayoutVars>
          <dgm:chMax val="1"/>
          <dgm:bulletEnabled val="1"/>
        </dgm:presLayoutVars>
      </dgm:prSet>
      <dgm:spPr/>
      <dgm:t>
        <a:bodyPr/>
        <a:lstStyle/>
        <a:p>
          <a:endParaRPr lang="en-US"/>
        </a:p>
      </dgm:t>
    </dgm:pt>
    <dgm:pt modelId="{734A0FA7-5937-41A8-AE19-2AF67B6A5B14}" type="pres">
      <dgm:prSet presAssocID="{2663D10D-598B-4884-907A-8264D9F3FC6A}" presName="descendantText" presStyleLbl="alignAcc1" presStyleIdx="1" presStyleCnt="2">
        <dgm:presLayoutVars>
          <dgm:bulletEnabled val="1"/>
        </dgm:presLayoutVars>
      </dgm:prSet>
      <dgm:spPr/>
      <dgm:t>
        <a:bodyPr/>
        <a:lstStyle/>
        <a:p>
          <a:endParaRPr lang="en-US"/>
        </a:p>
      </dgm:t>
    </dgm:pt>
  </dgm:ptLst>
  <dgm:cxnLst>
    <dgm:cxn modelId="{83CC5651-5535-4883-8EB0-9B76C5162D1E}" type="presOf" srcId="{E3FE574C-C049-4801-BA48-CBA587ACEC92}" destId="{51DB1F98-5822-4F4C-ADE6-FADF9C72ECAF}" srcOrd="0" destOrd="0" presId="urn:microsoft.com/office/officeart/2005/8/layout/chevron2"/>
    <dgm:cxn modelId="{091B37B4-D9AF-443F-BE85-25231A5EAE1A}" srcId="{E3FE574C-C049-4801-BA48-CBA587ACEC92}" destId="{65B93A7A-A612-4B80-A9B1-E9D9CA028DAF}" srcOrd="0" destOrd="0" parTransId="{4D0DD0D3-B436-4D4A-B203-DB79C97F88E8}" sibTransId="{EB33A20E-F60B-4E90-A4C3-AC276A7359E6}"/>
    <dgm:cxn modelId="{D25418D2-68BC-447A-9CA4-B73B48A63691}" type="presOf" srcId="{35B883ED-E606-4762-8C71-C76A667FEDCF}" destId="{2CAA50B1-BDB3-4FF3-9760-EE0BE33C0972}" srcOrd="0" destOrd="0" presId="urn:microsoft.com/office/officeart/2005/8/layout/chevron2"/>
    <dgm:cxn modelId="{19A32DD6-74DA-4EE2-824D-C32B501D0B79}" type="presOf" srcId="{143D250C-1EAA-40A8-9E44-E1CF7B800DCB}" destId="{734A0FA7-5937-41A8-AE19-2AF67B6A5B14}" srcOrd="0" destOrd="0" presId="urn:microsoft.com/office/officeart/2005/8/layout/chevron2"/>
    <dgm:cxn modelId="{B0204CC2-9DC8-4489-9337-71345331DB12}" srcId="{35B883ED-E606-4762-8C71-C76A667FEDCF}" destId="{2663D10D-598B-4884-907A-8264D9F3FC6A}" srcOrd="1" destOrd="0" parTransId="{9EE05A2E-98DC-4285-8914-BDB7C79347F4}" sibTransId="{EB983D2B-F4D0-4128-B8C4-13C9B7E4B359}"/>
    <dgm:cxn modelId="{416E0862-3B23-4603-B719-578C84CA38BA}" type="presOf" srcId="{65B93A7A-A612-4B80-A9B1-E9D9CA028DAF}" destId="{1445A5A9-2792-489A-9B80-380994133793}" srcOrd="0" destOrd="0" presId="urn:microsoft.com/office/officeart/2005/8/layout/chevron2"/>
    <dgm:cxn modelId="{6BC0B342-10D4-49A7-ADCB-BA0A0CCA081D}" type="presOf" srcId="{2663D10D-598B-4884-907A-8264D9F3FC6A}" destId="{9C54B035-29B3-433D-9260-A71BF8992768}" srcOrd="0" destOrd="0" presId="urn:microsoft.com/office/officeart/2005/8/layout/chevron2"/>
    <dgm:cxn modelId="{A7513C5E-DED3-4E54-A02E-B656E6E0149E}" srcId="{2663D10D-598B-4884-907A-8264D9F3FC6A}" destId="{143D250C-1EAA-40A8-9E44-E1CF7B800DCB}" srcOrd="0" destOrd="0" parTransId="{5B890E31-8CED-4F38-A9FB-95AC3C33F609}" sibTransId="{5804B9DB-40A5-4746-9271-DA870991E520}"/>
    <dgm:cxn modelId="{4CEC3CD7-2372-4EEA-9AFA-1DCF62E24765}" srcId="{35B883ED-E606-4762-8C71-C76A667FEDCF}" destId="{E3FE574C-C049-4801-BA48-CBA587ACEC92}" srcOrd="0" destOrd="0" parTransId="{1A262E9D-5DA7-4636-A26B-164F816CECD5}" sibTransId="{EB8207AE-6469-498E-B7F3-36ED08FFB5E8}"/>
    <dgm:cxn modelId="{3094BE7D-F123-4C11-907A-8A4FC55EFD8B}" type="presParOf" srcId="{2CAA50B1-BDB3-4FF3-9760-EE0BE33C0972}" destId="{E1275374-5C3C-49BB-9315-1EDB71415A38}" srcOrd="0" destOrd="0" presId="urn:microsoft.com/office/officeart/2005/8/layout/chevron2"/>
    <dgm:cxn modelId="{F53EAE11-4122-40FC-A3AC-F188CB3CCA7C}" type="presParOf" srcId="{E1275374-5C3C-49BB-9315-1EDB71415A38}" destId="{51DB1F98-5822-4F4C-ADE6-FADF9C72ECAF}" srcOrd="0" destOrd="0" presId="urn:microsoft.com/office/officeart/2005/8/layout/chevron2"/>
    <dgm:cxn modelId="{A61D15A2-B0DB-45E0-B92B-3AA792312899}" type="presParOf" srcId="{E1275374-5C3C-49BB-9315-1EDB71415A38}" destId="{1445A5A9-2792-489A-9B80-380994133793}" srcOrd="1" destOrd="0" presId="urn:microsoft.com/office/officeart/2005/8/layout/chevron2"/>
    <dgm:cxn modelId="{14A87161-5A71-4FC8-A4CB-BBF174363F34}" type="presParOf" srcId="{2CAA50B1-BDB3-4FF3-9760-EE0BE33C0972}" destId="{853EE4C7-1E2D-4D33-9B67-76B046A49A70}" srcOrd="1" destOrd="0" presId="urn:microsoft.com/office/officeart/2005/8/layout/chevron2"/>
    <dgm:cxn modelId="{7CA45619-7E1E-4965-A7FA-FBD4B9CC37B6}" type="presParOf" srcId="{2CAA50B1-BDB3-4FF3-9760-EE0BE33C0972}" destId="{667EC7EA-02ED-414C-BD5D-0FBEF57021F1}" srcOrd="2" destOrd="0" presId="urn:microsoft.com/office/officeart/2005/8/layout/chevron2"/>
    <dgm:cxn modelId="{C46F29D2-7E84-4240-9C44-BCD8F0741EBF}" type="presParOf" srcId="{667EC7EA-02ED-414C-BD5D-0FBEF57021F1}" destId="{9C54B035-29B3-433D-9260-A71BF8992768}" srcOrd="0" destOrd="0" presId="urn:microsoft.com/office/officeart/2005/8/layout/chevron2"/>
    <dgm:cxn modelId="{69635404-A937-4389-ACB0-F5C85D85CDF2}" type="presParOf" srcId="{667EC7EA-02ED-414C-BD5D-0FBEF57021F1}" destId="{734A0FA7-5937-41A8-AE19-2AF67B6A5B14}"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25C8AC2E-D447-43C5-83CE-D88740C64BE7}"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09B14C5C-2AC7-4E9D-A2AF-52D02B55358E}">
      <dgm:prSet phldrT="[Text]"/>
      <dgm:spPr/>
      <dgm:t>
        <a:bodyPr/>
        <a:lstStyle/>
        <a:p>
          <a:r>
            <a:rPr lang="en-US" dirty="0"/>
            <a:t>1</a:t>
          </a:r>
        </a:p>
      </dgm:t>
    </dgm:pt>
    <dgm:pt modelId="{E92D2C9C-393A-4E65-8161-4ABA58F427D4}" type="parTrans" cxnId="{0D5D8F1A-ACCA-4B08-934B-55B59D8B1D8C}">
      <dgm:prSet/>
      <dgm:spPr/>
      <dgm:t>
        <a:bodyPr/>
        <a:lstStyle/>
        <a:p>
          <a:endParaRPr lang="en-US"/>
        </a:p>
      </dgm:t>
    </dgm:pt>
    <dgm:pt modelId="{EC09DBC8-4F87-4AD2-8AC4-AD3CEA6BAAFD}" type="sibTrans" cxnId="{0D5D8F1A-ACCA-4B08-934B-55B59D8B1D8C}">
      <dgm:prSet/>
      <dgm:spPr/>
      <dgm:t>
        <a:bodyPr/>
        <a:lstStyle/>
        <a:p>
          <a:endParaRPr lang="en-US"/>
        </a:p>
      </dgm:t>
    </dgm:pt>
    <dgm:pt modelId="{77360E54-E8E0-4045-AA9C-14209AF15CF4}">
      <dgm:prSet phldrT="[Text]" custT="1"/>
      <dgm:spPr/>
      <dgm:t>
        <a:bodyPr/>
        <a:lstStyle/>
        <a:p>
          <a:r>
            <a:rPr lang="ro-RO" sz="1800" dirty="0">
              <a:latin typeface="Times New Roman" panose="02020603050405020304" pitchFamily="18" charset="0"/>
              <a:cs typeface="Times New Roman" panose="02020603050405020304" pitchFamily="18" charset="0"/>
            </a:rPr>
            <a:t>Prin adoptarea bunelor practici, băncile pot îmbunătăți transparența și comparabilitatea informațiilor ESG raportate, precum și evaluarea adecvată a riscurilor generate de factorii ESG. </a:t>
          </a:r>
          <a:endParaRPr lang="en-US" sz="1800" dirty="0">
            <a:latin typeface="Times New Roman" panose="02020603050405020304" pitchFamily="18" charset="0"/>
            <a:cs typeface="Times New Roman" panose="02020603050405020304" pitchFamily="18" charset="0"/>
          </a:endParaRPr>
        </a:p>
      </dgm:t>
    </dgm:pt>
    <dgm:pt modelId="{1AD95DBC-A4A0-49C6-AF4C-1BC8FAA2F3DA}" type="parTrans" cxnId="{079ABC13-635F-414D-A634-D959FDF9D61C}">
      <dgm:prSet/>
      <dgm:spPr/>
      <dgm:t>
        <a:bodyPr/>
        <a:lstStyle/>
        <a:p>
          <a:endParaRPr lang="en-US"/>
        </a:p>
      </dgm:t>
    </dgm:pt>
    <dgm:pt modelId="{385EB452-C732-4662-BE06-DE9E1C577CD7}" type="sibTrans" cxnId="{079ABC13-635F-414D-A634-D959FDF9D61C}">
      <dgm:prSet/>
      <dgm:spPr/>
      <dgm:t>
        <a:bodyPr/>
        <a:lstStyle/>
        <a:p>
          <a:endParaRPr lang="en-US"/>
        </a:p>
      </dgm:t>
    </dgm:pt>
    <dgm:pt modelId="{EFAB44D1-EC61-49AD-BF29-FF0AF25BC104}">
      <dgm:prSet phldrT="[Text]"/>
      <dgm:spPr/>
      <dgm:t>
        <a:bodyPr/>
        <a:lstStyle/>
        <a:p>
          <a:r>
            <a:rPr lang="en-US" dirty="0"/>
            <a:t>2</a:t>
          </a:r>
        </a:p>
      </dgm:t>
    </dgm:pt>
    <dgm:pt modelId="{CB55868F-B853-435B-A612-ED7BA5B04403}" type="parTrans" cxnId="{4598D766-067E-4C75-995D-458DDFAFDAFF}">
      <dgm:prSet/>
      <dgm:spPr/>
      <dgm:t>
        <a:bodyPr/>
        <a:lstStyle/>
        <a:p>
          <a:endParaRPr lang="en-US"/>
        </a:p>
      </dgm:t>
    </dgm:pt>
    <dgm:pt modelId="{ED9862E0-35D3-4BB5-BA69-062CA60CD6C7}" type="sibTrans" cxnId="{4598D766-067E-4C75-995D-458DDFAFDAFF}">
      <dgm:prSet/>
      <dgm:spPr/>
      <dgm:t>
        <a:bodyPr/>
        <a:lstStyle/>
        <a:p>
          <a:endParaRPr lang="en-US"/>
        </a:p>
      </dgm:t>
    </dgm:pt>
    <dgm:pt modelId="{1B46CE87-72B9-4F68-A56B-2DC2169447FC}">
      <dgm:prSet phldrT="[Text]"/>
      <dgm:spPr/>
      <dgm:t>
        <a:bodyPr/>
        <a:lstStyle/>
        <a:p>
          <a:r>
            <a:rPr lang="en-US" dirty="0"/>
            <a:t>3</a:t>
          </a:r>
        </a:p>
      </dgm:t>
    </dgm:pt>
    <dgm:pt modelId="{23603230-9232-42FA-90CE-BCFDB0282219}" type="parTrans" cxnId="{DC79F27F-6E05-4F10-A6E3-7AD95B2F4A39}">
      <dgm:prSet/>
      <dgm:spPr/>
      <dgm:t>
        <a:bodyPr/>
        <a:lstStyle/>
        <a:p>
          <a:endParaRPr lang="en-US"/>
        </a:p>
      </dgm:t>
    </dgm:pt>
    <dgm:pt modelId="{F832A745-4830-42B3-94D2-9B4CE0DE7DD1}" type="sibTrans" cxnId="{DC79F27F-6E05-4F10-A6E3-7AD95B2F4A39}">
      <dgm:prSet/>
      <dgm:spPr/>
      <dgm:t>
        <a:bodyPr/>
        <a:lstStyle/>
        <a:p>
          <a:endParaRPr lang="en-US"/>
        </a:p>
      </dgm:t>
    </dgm:pt>
    <dgm:pt modelId="{1B13B022-E877-40AC-B6F0-05827843B034}">
      <dgm:prSet phldrT="[Text]" custT="1"/>
      <dgm:spPr/>
      <dgm:t>
        <a:bodyPr/>
        <a:lstStyle/>
        <a:p>
          <a:r>
            <a:rPr lang="en-US" sz="1800" dirty="0">
              <a:latin typeface="Times New Roman" panose="02020603050405020304" pitchFamily="18" charset="0"/>
              <a:cs typeface="Times New Roman" panose="02020603050405020304" pitchFamily="18" charset="0"/>
            </a:rPr>
            <a:t>B</a:t>
          </a:r>
          <a:r>
            <a:rPr lang="ro-RO" sz="1800" dirty="0" err="1">
              <a:latin typeface="Times New Roman" panose="02020603050405020304" pitchFamily="18" charset="0"/>
              <a:cs typeface="Times New Roman" panose="02020603050405020304" pitchFamily="18" charset="0"/>
            </a:rPr>
            <a:t>ăncile</a:t>
          </a:r>
          <a:r>
            <a:rPr lang="ro-RO" sz="1800" dirty="0">
              <a:latin typeface="Times New Roman" panose="02020603050405020304" pitchFamily="18" charset="0"/>
              <a:cs typeface="Times New Roman" panose="02020603050405020304" pitchFamily="18" charset="0"/>
            </a:rPr>
            <a:t> centrale pot juca un rol important în promovarea unei economii mai sustenabile prin intermediul politicii lor monetare și reglementărilor financiare. Prin restrângerea expunerii la credite pentru industriile cu poluare și emisii ridicate și promovarea extinderii expunerii la credite pentru industriile ecologice, băncile centrale pot influența în mod direct comportamentul companiilor și pot contribui la tranziția către o economie mai verde.</a:t>
          </a:r>
          <a:endParaRPr lang="en-US" sz="1800" dirty="0">
            <a:latin typeface="Times New Roman" panose="02020603050405020304" pitchFamily="18" charset="0"/>
            <a:cs typeface="Times New Roman" panose="02020603050405020304" pitchFamily="18" charset="0"/>
          </a:endParaRPr>
        </a:p>
      </dgm:t>
    </dgm:pt>
    <dgm:pt modelId="{8D395F1A-CC63-49F4-882C-11E05E924905}" type="parTrans" cxnId="{3DD353A2-F995-4474-87DA-4608CAC024DA}">
      <dgm:prSet/>
      <dgm:spPr/>
      <dgm:t>
        <a:bodyPr/>
        <a:lstStyle/>
        <a:p>
          <a:endParaRPr lang="en-US"/>
        </a:p>
      </dgm:t>
    </dgm:pt>
    <dgm:pt modelId="{48673233-AD7D-4222-A472-3009C6B04EDD}" type="sibTrans" cxnId="{3DD353A2-F995-4474-87DA-4608CAC024DA}">
      <dgm:prSet/>
      <dgm:spPr/>
      <dgm:t>
        <a:bodyPr/>
        <a:lstStyle/>
        <a:p>
          <a:endParaRPr lang="en-US"/>
        </a:p>
      </dgm:t>
    </dgm:pt>
    <dgm:pt modelId="{014B7006-C05E-48FE-9ADF-AC0E928F879F}">
      <dgm:prSet custT="1"/>
      <dgm:spPr/>
      <dgm:t>
        <a:bodyPr/>
        <a:lstStyle/>
        <a:p>
          <a:r>
            <a:rPr lang="ro-RO" sz="1800" dirty="0">
              <a:latin typeface="Times New Roman" panose="02020603050405020304" pitchFamily="18" charset="0"/>
              <a:cs typeface="Times New Roman" panose="02020603050405020304" pitchFamily="18" charset="0"/>
            </a:rPr>
            <a:t>Rapoartele ESG mai complete și transparente facilitează evaluarea performanței și a impactului ESG al băncilor, permițând investitorilor să ia decizii mai informate și să sprijine organizațiile care se angajează în practici sustenabile și responsabile. De asemenea, aceste rapoarte pot contribui la dezvoltarea și consolidarea unei culturi de transparență și responsabilitate în sectorul bancar și pot promova schimbări pozitive în abordarea aspectelor ESG în întreaga industrie.</a:t>
          </a:r>
          <a:endParaRPr lang="en-US" sz="1800" dirty="0">
            <a:latin typeface="Times New Roman" panose="02020603050405020304" pitchFamily="18" charset="0"/>
            <a:cs typeface="Times New Roman" panose="02020603050405020304" pitchFamily="18" charset="0"/>
          </a:endParaRPr>
        </a:p>
      </dgm:t>
    </dgm:pt>
    <dgm:pt modelId="{AFA0947E-27B2-4CAD-9565-EA8151168F5F}" type="parTrans" cxnId="{C9FE2C35-7532-4877-B3A6-50336C95A21E}">
      <dgm:prSet/>
      <dgm:spPr/>
      <dgm:t>
        <a:bodyPr/>
        <a:lstStyle/>
        <a:p>
          <a:endParaRPr lang="en-US"/>
        </a:p>
      </dgm:t>
    </dgm:pt>
    <dgm:pt modelId="{6925B9EB-C87E-4B38-AA58-15D1EE84E5A5}" type="sibTrans" cxnId="{C9FE2C35-7532-4877-B3A6-50336C95A21E}">
      <dgm:prSet/>
      <dgm:spPr/>
      <dgm:t>
        <a:bodyPr/>
        <a:lstStyle/>
        <a:p>
          <a:endParaRPr lang="en-US"/>
        </a:p>
      </dgm:t>
    </dgm:pt>
    <dgm:pt modelId="{D2A599A7-CC60-48D7-BA7C-1EEA5D857955}">
      <dgm:prSet phldrT="[Text]"/>
      <dgm:spPr/>
      <dgm:t>
        <a:bodyPr/>
        <a:lstStyle/>
        <a:p>
          <a:r>
            <a:rPr lang="en-US" dirty="0"/>
            <a:t>4</a:t>
          </a:r>
        </a:p>
      </dgm:t>
    </dgm:pt>
    <dgm:pt modelId="{6EB32448-8EC8-48EA-AEC5-6C4A291EA98F}" type="parTrans" cxnId="{CFD55B8B-31E0-47FD-BDE0-4EEAEEDD6118}">
      <dgm:prSet/>
      <dgm:spPr/>
      <dgm:t>
        <a:bodyPr/>
        <a:lstStyle/>
        <a:p>
          <a:endParaRPr lang="en-US"/>
        </a:p>
      </dgm:t>
    </dgm:pt>
    <dgm:pt modelId="{AAC64A0C-5ADB-440D-88BF-0FC04CDD9CB2}" type="sibTrans" cxnId="{CFD55B8B-31E0-47FD-BDE0-4EEAEEDD6118}">
      <dgm:prSet/>
      <dgm:spPr/>
      <dgm:t>
        <a:bodyPr/>
        <a:lstStyle/>
        <a:p>
          <a:endParaRPr lang="en-US"/>
        </a:p>
      </dgm:t>
    </dgm:pt>
    <dgm:pt modelId="{0BBABA5F-F63C-4532-B742-4A7C3D9CEB08}">
      <dgm:prSet custT="1"/>
      <dgm:spPr/>
      <dgm:t>
        <a:bodyPr/>
        <a:lstStyle/>
        <a:p>
          <a:r>
            <a:rPr lang="ro-RO" sz="1800" dirty="0">
              <a:latin typeface="Times New Roman" panose="02020603050405020304" pitchFamily="18" charset="0"/>
              <a:cs typeface="Times New Roman" panose="02020603050405020304" pitchFamily="18" charset="0"/>
            </a:rPr>
            <a:t>Prin adoptarea bunelor practici, băncile pot îmbunătăți transparența și comparabilitatea informațiilor ESG raportate, precum și evaluarea adecvată a riscurilor generate de factorii ESG. Aceste măsuri contribuie la consolidarea angajamentului față de sustenabilitate și la alinierea cu cerințele și standardele internaționale în domeniul ESG.</a:t>
          </a:r>
          <a:endParaRPr lang="en-US" sz="1800" dirty="0">
            <a:latin typeface="Times New Roman" panose="02020603050405020304" pitchFamily="18" charset="0"/>
            <a:cs typeface="Times New Roman" panose="02020603050405020304" pitchFamily="18" charset="0"/>
          </a:endParaRPr>
        </a:p>
      </dgm:t>
    </dgm:pt>
    <dgm:pt modelId="{C2B435CA-1D1A-490C-A7CC-69D6BFAF10DB}" type="parTrans" cxnId="{08D79686-1A83-4C5B-A31E-09F0105CBA1B}">
      <dgm:prSet/>
      <dgm:spPr/>
      <dgm:t>
        <a:bodyPr/>
        <a:lstStyle/>
        <a:p>
          <a:endParaRPr lang="en-US"/>
        </a:p>
      </dgm:t>
    </dgm:pt>
    <dgm:pt modelId="{65C4DE38-3413-4F34-ADB5-5B7A83303755}" type="sibTrans" cxnId="{08D79686-1A83-4C5B-A31E-09F0105CBA1B}">
      <dgm:prSet/>
      <dgm:spPr/>
      <dgm:t>
        <a:bodyPr/>
        <a:lstStyle/>
        <a:p>
          <a:endParaRPr lang="en-US"/>
        </a:p>
      </dgm:t>
    </dgm:pt>
    <dgm:pt modelId="{EE49696E-9FF3-41D5-ACC8-5170B8F2D8F5}" type="pres">
      <dgm:prSet presAssocID="{25C8AC2E-D447-43C5-83CE-D88740C64BE7}" presName="linearFlow" presStyleCnt="0">
        <dgm:presLayoutVars>
          <dgm:dir/>
          <dgm:animLvl val="lvl"/>
          <dgm:resizeHandles val="exact"/>
        </dgm:presLayoutVars>
      </dgm:prSet>
      <dgm:spPr/>
      <dgm:t>
        <a:bodyPr/>
        <a:lstStyle/>
        <a:p>
          <a:endParaRPr lang="en-US"/>
        </a:p>
      </dgm:t>
    </dgm:pt>
    <dgm:pt modelId="{FA757517-E295-4156-ABE0-63DE266116D8}" type="pres">
      <dgm:prSet presAssocID="{09B14C5C-2AC7-4E9D-A2AF-52D02B55358E}" presName="composite" presStyleCnt="0"/>
      <dgm:spPr/>
    </dgm:pt>
    <dgm:pt modelId="{76F008A8-D0F6-4A9A-8633-8F11B3A650C7}" type="pres">
      <dgm:prSet presAssocID="{09B14C5C-2AC7-4E9D-A2AF-52D02B55358E}" presName="parentText" presStyleLbl="alignNode1" presStyleIdx="0" presStyleCnt="4">
        <dgm:presLayoutVars>
          <dgm:chMax val="1"/>
          <dgm:bulletEnabled val="1"/>
        </dgm:presLayoutVars>
      </dgm:prSet>
      <dgm:spPr/>
      <dgm:t>
        <a:bodyPr/>
        <a:lstStyle/>
        <a:p>
          <a:endParaRPr lang="en-US"/>
        </a:p>
      </dgm:t>
    </dgm:pt>
    <dgm:pt modelId="{1DB13768-1910-476A-A26B-9FDD26FDA2D1}" type="pres">
      <dgm:prSet presAssocID="{09B14C5C-2AC7-4E9D-A2AF-52D02B55358E}" presName="descendantText" presStyleLbl="alignAcc1" presStyleIdx="0" presStyleCnt="4">
        <dgm:presLayoutVars>
          <dgm:bulletEnabled val="1"/>
        </dgm:presLayoutVars>
      </dgm:prSet>
      <dgm:spPr/>
      <dgm:t>
        <a:bodyPr/>
        <a:lstStyle/>
        <a:p>
          <a:endParaRPr lang="en-US"/>
        </a:p>
      </dgm:t>
    </dgm:pt>
    <dgm:pt modelId="{744CFEEC-D1C0-4F49-9137-094665683AC5}" type="pres">
      <dgm:prSet presAssocID="{EC09DBC8-4F87-4AD2-8AC4-AD3CEA6BAAFD}" presName="sp" presStyleCnt="0"/>
      <dgm:spPr/>
    </dgm:pt>
    <dgm:pt modelId="{FFEE973D-6172-42BF-B542-31D326B81490}" type="pres">
      <dgm:prSet presAssocID="{EFAB44D1-EC61-49AD-BF29-FF0AF25BC104}" presName="composite" presStyleCnt="0"/>
      <dgm:spPr/>
    </dgm:pt>
    <dgm:pt modelId="{062E1EB4-79EF-42D4-81EE-78724A75816C}" type="pres">
      <dgm:prSet presAssocID="{EFAB44D1-EC61-49AD-BF29-FF0AF25BC104}" presName="parentText" presStyleLbl="alignNode1" presStyleIdx="1" presStyleCnt="4">
        <dgm:presLayoutVars>
          <dgm:chMax val="1"/>
          <dgm:bulletEnabled val="1"/>
        </dgm:presLayoutVars>
      </dgm:prSet>
      <dgm:spPr/>
      <dgm:t>
        <a:bodyPr/>
        <a:lstStyle/>
        <a:p>
          <a:endParaRPr lang="en-US"/>
        </a:p>
      </dgm:t>
    </dgm:pt>
    <dgm:pt modelId="{C024B624-3EF5-4A51-A97D-841089A773A8}" type="pres">
      <dgm:prSet presAssocID="{EFAB44D1-EC61-49AD-BF29-FF0AF25BC104}" presName="descendantText" presStyleLbl="alignAcc1" presStyleIdx="1" presStyleCnt="4" custScaleY="133125">
        <dgm:presLayoutVars>
          <dgm:bulletEnabled val="1"/>
        </dgm:presLayoutVars>
      </dgm:prSet>
      <dgm:spPr/>
      <dgm:t>
        <a:bodyPr/>
        <a:lstStyle/>
        <a:p>
          <a:endParaRPr lang="en-US"/>
        </a:p>
      </dgm:t>
    </dgm:pt>
    <dgm:pt modelId="{C728574B-BE2B-4387-B07C-1F4884538E4B}" type="pres">
      <dgm:prSet presAssocID="{ED9862E0-35D3-4BB5-BA69-062CA60CD6C7}" presName="sp" presStyleCnt="0"/>
      <dgm:spPr/>
    </dgm:pt>
    <dgm:pt modelId="{A9700750-63B1-4D5D-9DE3-B5F864C0784C}" type="pres">
      <dgm:prSet presAssocID="{1B46CE87-72B9-4F68-A56B-2DC2169447FC}" presName="composite" presStyleCnt="0"/>
      <dgm:spPr/>
    </dgm:pt>
    <dgm:pt modelId="{E2A35E2E-6C03-4AD0-BB04-1B4674BE403D}" type="pres">
      <dgm:prSet presAssocID="{1B46CE87-72B9-4F68-A56B-2DC2169447FC}" presName="parentText" presStyleLbl="alignNode1" presStyleIdx="2" presStyleCnt="4">
        <dgm:presLayoutVars>
          <dgm:chMax val="1"/>
          <dgm:bulletEnabled val="1"/>
        </dgm:presLayoutVars>
      </dgm:prSet>
      <dgm:spPr/>
      <dgm:t>
        <a:bodyPr/>
        <a:lstStyle/>
        <a:p>
          <a:endParaRPr lang="en-US"/>
        </a:p>
      </dgm:t>
    </dgm:pt>
    <dgm:pt modelId="{CAE47584-AA16-4D3E-857A-05B485EE809D}" type="pres">
      <dgm:prSet presAssocID="{1B46CE87-72B9-4F68-A56B-2DC2169447FC}" presName="descendantText" presStyleLbl="alignAcc1" presStyleIdx="2" presStyleCnt="4" custScaleY="140220">
        <dgm:presLayoutVars>
          <dgm:bulletEnabled val="1"/>
        </dgm:presLayoutVars>
      </dgm:prSet>
      <dgm:spPr/>
      <dgm:t>
        <a:bodyPr/>
        <a:lstStyle/>
        <a:p>
          <a:endParaRPr lang="en-US"/>
        </a:p>
      </dgm:t>
    </dgm:pt>
    <dgm:pt modelId="{662F3A55-5643-48DD-B9D1-7D3A232396C2}" type="pres">
      <dgm:prSet presAssocID="{F832A745-4830-42B3-94D2-9B4CE0DE7DD1}" presName="sp" presStyleCnt="0"/>
      <dgm:spPr/>
    </dgm:pt>
    <dgm:pt modelId="{9E896DD0-DBFD-40CB-A5C3-5AC33079E974}" type="pres">
      <dgm:prSet presAssocID="{D2A599A7-CC60-48D7-BA7C-1EEA5D857955}" presName="composite" presStyleCnt="0"/>
      <dgm:spPr/>
    </dgm:pt>
    <dgm:pt modelId="{4BF25307-9E15-4D72-BA68-A39D71A0E3DB}" type="pres">
      <dgm:prSet presAssocID="{D2A599A7-CC60-48D7-BA7C-1EEA5D857955}" presName="parentText" presStyleLbl="alignNode1" presStyleIdx="3" presStyleCnt="4">
        <dgm:presLayoutVars>
          <dgm:chMax val="1"/>
          <dgm:bulletEnabled val="1"/>
        </dgm:presLayoutVars>
      </dgm:prSet>
      <dgm:spPr/>
      <dgm:t>
        <a:bodyPr/>
        <a:lstStyle/>
        <a:p>
          <a:endParaRPr lang="en-US"/>
        </a:p>
      </dgm:t>
    </dgm:pt>
    <dgm:pt modelId="{671AD85D-6A03-46B8-9123-7DB2F1F90B31}" type="pres">
      <dgm:prSet presAssocID="{D2A599A7-CC60-48D7-BA7C-1EEA5D857955}" presName="descendantText" presStyleLbl="alignAcc1" presStyleIdx="3" presStyleCnt="4">
        <dgm:presLayoutVars>
          <dgm:bulletEnabled val="1"/>
        </dgm:presLayoutVars>
      </dgm:prSet>
      <dgm:spPr/>
      <dgm:t>
        <a:bodyPr/>
        <a:lstStyle/>
        <a:p>
          <a:endParaRPr lang="en-US"/>
        </a:p>
      </dgm:t>
    </dgm:pt>
  </dgm:ptLst>
  <dgm:cxnLst>
    <dgm:cxn modelId="{DC79F27F-6E05-4F10-A6E3-7AD95B2F4A39}" srcId="{25C8AC2E-D447-43C5-83CE-D88740C64BE7}" destId="{1B46CE87-72B9-4F68-A56B-2DC2169447FC}" srcOrd="2" destOrd="0" parTransId="{23603230-9232-42FA-90CE-BCFDB0282219}" sibTransId="{F832A745-4830-42B3-94D2-9B4CE0DE7DD1}"/>
    <dgm:cxn modelId="{A0EE8D35-4D4E-4D0C-9539-22744E8803D4}" type="presOf" srcId="{25C8AC2E-D447-43C5-83CE-D88740C64BE7}" destId="{EE49696E-9FF3-41D5-ACC8-5170B8F2D8F5}" srcOrd="0" destOrd="0" presId="urn:microsoft.com/office/officeart/2005/8/layout/chevron2"/>
    <dgm:cxn modelId="{3DD353A2-F995-4474-87DA-4608CAC024DA}" srcId="{1B46CE87-72B9-4F68-A56B-2DC2169447FC}" destId="{1B13B022-E877-40AC-B6F0-05827843B034}" srcOrd="0" destOrd="0" parTransId="{8D395F1A-CC63-49F4-882C-11E05E924905}" sibTransId="{48673233-AD7D-4222-A472-3009C6B04EDD}"/>
    <dgm:cxn modelId="{0D5D8F1A-ACCA-4B08-934B-55B59D8B1D8C}" srcId="{25C8AC2E-D447-43C5-83CE-D88740C64BE7}" destId="{09B14C5C-2AC7-4E9D-A2AF-52D02B55358E}" srcOrd="0" destOrd="0" parTransId="{E92D2C9C-393A-4E65-8161-4ABA58F427D4}" sibTransId="{EC09DBC8-4F87-4AD2-8AC4-AD3CEA6BAAFD}"/>
    <dgm:cxn modelId="{DA21E918-3CE7-4F56-B439-364C9235F991}" type="presOf" srcId="{77360E54-E8E0-4045-AA9C-14209AF15CF4}" destId="{1DB13768-1910-476A-A26B-9FDD26FDA2D1}" srcOrd="0" destOrd="0" presId="urn:microsoft.com/office/officeart/2005/8/layout/chevron2"/>
    <dgm:cxn modelId="{CFD55B8B-31E0-47FD-BDE0-4EEAEEDD6118}" srcId="{25C8AC2E-D447-43C5-83CE-D88740C64BE7}" destId="{D2A599A7-CC60-48D7-BA7C-1EEA5D857955}" srcOrd="3" destOrd="0" parTransId="{6EB32448-8EC8-48EA-AEC5-6C4A291EA98F}" sibTransId="{AAC64A0C-5ADB-440D-88BF-0FC04CDD9CB2}"/>
    <dgm:cxn modelId="{A8CF32C9-8F84-430C-AEBD-4364AC4CAF85}" type="presOf" srcId="{0BBABA5F-F63C-4532-B742-4A7C3D9CEB08}" destId="{671AD85D-6A03-46B8-9123-7DB2F1F90B31}" srcOrd="0" destOrd="0" presId="urn:microsoft.com/office/officeart/2005/8/layout/chevron2"/>
    <dgm:cxn modelId="{3DD92B6D-4876-4BC0-8570-708F98EAC9F4}" type="presOf" srcId="{1B13B022-E877-40AC-B6F0-05827843B034}" destId="{CAE47584-AA16-4D3E-857A-05B485EE809D}" srcOrd="0" destOrd="0" presId="urn:microsoft.com/office/officeart/2005/8/layout/chevron2"/>
    <dgm:cxn modelId="{C9FE2C35-7532-4877-B3A6-50336C95A21E}" srcId="{EFAB44D1-EC61-49AD-BF29-FF0AF25BC104}" destId="{014B7006-C05E-48FE-9ADF-AC0E928F879F}" srcOrd="0" destOrd="0" parTransId="{AFA0947E-27B2-4CAD-9565-EA8151168F5F}" sibTransId="{6925B9EB-C87E-4B38-AA58-15D1EE84E5A5}"/>
    <dgm:cxn modelId="{E91065DD-2460-4E6A-8CD9-FA89C94911D2}" type="presOf" srcId="{014B7006-C05E-48FE-9ADF-AC0E928F879F}" destId="{C024B624-3EF5-4A51-A97D-841089A773A8}" srcOrd="0" destOrd="0" presId="urn:microsoft.com/office/officeart/2005/8/layout/chevron2"/>
    <dgm:cxn modelId="{9BCD2357-48FD-49DE-A4AC-FA99579FC851}" type="presOf" srcId="{1B46CE87-72B9-4F68-A56B-2DC2169447FC}" destId="{E2A35E2E-6C03-4AD0-BB04-1B4674BE403D}" srcOrd="0" destOrd="0" presId="urn:microsoft.com/office/officeart/2005/8/layout/chevron2"/>
    <dgm:cxn modelId="{08D79686-1A83-4C5B-A31E-09F0105CBA1B}" srcId="{D2A599A7-CC60-48D7-BA7C-1EEA5D857955}" destId="{0BBABA5F-F63C-4532-B742-4A7C3D9CEB08}" srcOrd="0" destOrd="0" parTransId="{C2B435CA-1D1A-490C-A7CC-69D6BFAF10DB}" sibTransId="{65C4DE38-3413-4F34-ADB5-5B7A83303755}"/>
    <dgm:cxn modelId="{4598D766-067E-4C75-995D-458DDFAFDAFF}" srcId="{25C8AC2E-D447-43C5-83CE-D88740C64BE7}" destId="{EFAB44D1-EC61-49AD-BF29-FF0AF25BC104}" srcOrd="1" destOrd="0" parTransId="{CB55868F-B853-435B-A612-ED7BA5B04403}" sibTransId="{ED9862E0-35D3-4BB5-BA69-062CA60CD6C7}"/>
    <dgm:cxn modelId="{079ABC13-635F-414D-A634-D959FDF9D61C}" srcId="{09B14C5C-2AC7-4E9D-A2AF-52D02B55358E}" destId="{77360E54-E8E0-4045-AA9C-14209AF15CF4}" srcOrd="0" destOrd="0" parTransId="{1AD95DBC-A4A0-49C6-AF4C-1BC8FAA2F3DA}" sibTransId="{385EB452-C732-4662-BE06-DE9E1C577CD7}"/>
    <dgm:cxn modelId="{3534BDC3-F5AB-4640-835C-9495B324EA1F}" type="presOf" srcId="{09B14C5C-2AC7-4E9D-A2AF-52D02B55358E}" destId="{76F008A8-D0F6-4A9A-8633-8F11B3A650C7}" srcOrd="0" destOrd="0" presId="urn:microsoft.com/office/officeart/2005/8/layout/chevron2"/>
    <dgm:cxn modelId="{008A03AE-FD95-44CF-8648-80945B3F405D}" type="presOf" srcId="{EFAB44D1-EC61-49AD-BF29-FF0AF25BC104}" destId="{062E1EB4-79EF-42D4-81EE-78724A75816C}" srcOrd="0" destOrd="0" presId="urn:microsoft.com/office/officeart/2005/8/layout/chevron2"/>
    <dgm:cxn modelId="{CAA31DC2-5EC8-4CF9-A86A-B4FDAB238202}" type="presOf" srcId="{D2A599A7-CC60-48D7-BA7C-1EEA5D857955}" destId="{4BF25307-9E15-4D72-BA68-A39D71A0E3DB}" srcOrd="0" destOrd="0" presId="urn:microsoft.com/office/officeart/2005/8/layout/chevron2"/>
    <dgm:cxn modelId="{58761ABA-505A-4C0C-9DF3-FBBC7C2AF73D}" type="presParOf" srcId="{EE49696E-9FF3-41D5-ACC8-5170B8F2D8F5}" destId="{FA757517-E295-4156-ABE0-63DE266116D8}" srcOrd="0" destOrd="0" presId="urn:microsoft.com/office/officeart/2005/8/layout/chevron2"/>
    <dgm:cxn modelId="{EF250A61-935E-4BE4-9B0E-33CD91AD8437}" type="presParOf" srcId="{FA757517-E295-4156-ABE0-63DE266116D8}" destId="{76F008A8-D0F6-4A9A-8633-8F11B3A650C7}" srcOrd="0" destOrd="0" presId="urn:microsoft.com/office/officeart/2005/8/layout/chevron2"/>
    <dgm:cxn modelId="{5ED3382A-94BB-4EA3-A8E6-6FE1ACB6FA88}" type="presParOf" srcId="{FA757517-E295-4156-ABE0-63DE266116D8}" destId="{1DB13768-1910-476A-A26B-9FDD26FDA2D1}" srcOrd="1" destOrd="0" presId="urn:microsoft.com/office/officeart/2005/8/layout/chevron2"/>
    <dgm:cxn modelId="{7810685E-19E0-4615-8D2B-EE45CD065A2A}" type="presParOf" srcId="{EE49696E-9FF3-41D5-ACC8-5170B8F2D8F5}" destId="{744CFEEC-D1C0-4F49-9137-094665683AC5}" srcOrd="1" destOrd="0" presId="urn:microsoft.com/office/officeart/2005/8/layout/chevron2"/>
    <dgm:cxn modelId="{3D567F71-50E6-4C03-8096-A5951AAB4342}" type="presParOf" srcId="{EE49696E-9FF3-41D5-ACC8-5170B8F2D8F5}" destId="{FFEE973D-6172-42BF-B542-31D326B81490}" srcOrd="2" destOrd="0" presId="urn:microsoft.com/office/officeart/2005/8/layout/chevron2"/>
    <dgm:cxn modelId="{F6F93D1C-33DC-44AD-B772-430A59ABF11C}" type="presParOf" srcId="{FFEE973D-6172-42BF-B542-31D326B81490}" destId="{062E1EB4-79EF-42D4-81EE-78724A75816C}" srcOrd="0" destOrd="0" presId="urn:microsoft.com/office/officeart/2005/8/layout/chevron2"/>
    <dgm:cxn modelId="{8B7CF98F-706D-4558-BD0D-DE5F2225BAD4}" type="presParOf" srcId="{FFEE973D-6172-42BF-B542-31D326B81490}" destId="{C024B624-3EF5-4A51-A97D-841089A773A8}" srcOrd="1" destOrd="0" presId="urn:microsoft.com/office/officeart/2005/8/layout/chevron2"/>
    <dgm:cxn modelId="{19B4E663-7214-4834-8EAB-1497F6981CCA}" type="presParOf" srcId="{EE49696E-9FF3-41D5-ACC8-5170B8F2D8F5}" destId="{C728574B-BE2B-4387-B07C-1F4884538E4B}" srcOrd="3" destOrd="0" presId="urn:microsoft.com/office/officeart/2005/8/layout/chevron2"/>
    <dgm:cxn modelId="{81BEF8B8-7AA3-4E74-8556-A38ADBE72438}" type="presParOf" srcId="{EE49696E-9FF3-41D5-ACC8-5170B8F2D8F5}" destId="{A9700750-63B1-4D5D-9DE3-B5F864C0784C}" srcOrd="4" destOrd="0" presId="urn:microsoft.com/office/officeart/2005/8/layout/chevron2"/>
    <dgm:cxn modelId="{302352EC-D57B-42A5-9B89-75A1AD1FC4D0}" type="presParOf" srcId="{A9700750-63B1-4D5D-9DE3-B5F864C0784C}" destId="{E2A35E2E-6C03-4AD0-BB04-1B4674BE403D}" srcOrd="0" destOrd="0" presId="urn:microsoft.com/office/officeart/2005/8/layout/chevron2"/>
    <dgm:cxn modelId="{22B8CC43-E077-4259-90F9-FDB5E58D1C8C}" type="presParOf" srcId="{A9700750-63B1-4D5D-9DE3-B5F864C0784C}" destId="{CAE47584-AA16-4D3E-857A-05B485EE809D}" srcOrd="1" destOrd="0" presId="urn:microsoft.com/office/officeart/2005/8/layout/chevron2"/>
    <dgm:cxn modelId="{BC7B67E0-EF42-4D88-A7EC-1BD7BCB9D8DE}" type="presParOf" srcId="{EE49696E-9FF3-41D5-ACC8-5170B8F2D8F5}" destId="{662F3A55-5643-48DD-B9D1-7D3A232396C2}" srcOrd="5" destOrd="0" presId="urn:microsoft.com/office/officeart/2005/8/layout/chevron2"/>
    <dgm:cxn modelId="{A02757DF-3B32-4356-AB5A-E470BCFD68D4}" type="presParOf" srcId="{EE49696E-9FF3-41D5-ACC8-5170B8F2D8F5}" destId="{9E896DD0-DBFD-40CB-A5C3-5AC33079E974}" srcOrd="6" destOrd="0" presId="urn:microsoft.com/office/officeart/2005/8/layout/chevron2"/>
    <dgm:cxn modelId="{77969A35-90E4-4113-9F0D-383C64E7A7C4}" type="presParOf" srcId="{9E896DD0-DBFD-40CB-A5C3-5AC33079E974}" destId="{4BF25307-9E15-4D72-BA68-A39D71A0E3DB}" srcOrd="0" destOrd="0" presId="urn:microsoft.com/office/officeart/2005/8/layout/chevron2"/>
    <dgm:cxn modelId="{4F11A8C8-4785-4237-81B0-8CA0AEED22CE}" type="presParOf" srcId="{9E896DD0-DBFD-40CB-A5C3-5AC33079E974}" destId="{671AD85D-6A03-46B8-9123-7DB2F1F90B31}"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9A224A0B-83F1-4C8B-BD53-2C1A9A301118}" type="doc">
      <dgm:prSet loTypeId="urn:microsoft.com/office/officeart/2005/8/layout/list1" loCatId="list" qsTypeId="urn:microsoft.com/office/officeart/2005/8/quickstyle/simple4" qsCatId="simple" csTypeId="urn:microsoft.com/office/officeart/2005/8/colors/accent0_3" csCatId="mainScheme" phldr="1"/>
      <dgm:spPr/>
      <dgm:t>
        <a:bodyPr/>
        <a:lstStyle/>
        <a:p>
          <a:endParaRPr lang="en-US"/>
        </a:p>
      </dgm:t>
    </dgm:pt>
    <dgm:pt modelId="{C9A1C1ED-403E-4A33-82C8-49CCBEF818CC}">
      <dgm:prSet phldrT="[Text]" custT="1"/>
      <dgm:spPr/>
      <dgm:t>
        <a:bodyPr/>
        <a:lstStyle/>
        <a:p>
          <a:pPr marL="0" indent="0" algn="ctr">
            <a:lnSpc>
              <a:spcPct val="130000"/>
            </a:lnSpc>
            <a:spcAft>
              <a:spcPts val="0"/>
            </a:spcAft>
          </a:pPr>
          <a:r>
            <a:rPr lang="ro-RO" sz="2000" b="1" i="1" dirty="0">
              <a:latin typeface="Times New Roman" panose="02020603050405020304" pitchFamily="18" charset="0"/>
              <a:cs typeface="Times New Roman" panose="02020603050405020304" pitchFamily="18" charset="0"/>
            </a:rPr>
            <a:t>Econometric </a:t>
          </a:r>
          <a:r>
            <a:rPr lang="ro-RO" sz="2000" b="1" i="1" dirty="0" err="1">
              <a:latin typeface="Times New Roman" panose="02020603050405020304" pitchFamily="18" charset="0"/>
              <a:cs typeface="Times New Roman" panose="02020603050405020304" pitchFamily="18" charset="0"/>
            </a:rPr>
            <a:t>Analysis</a:t>
          </a:r>
          <a:r>
            <a:rPr lang="ro-RO" sz="2000" b="1" i="1" dirty="0">
              <a:latin typeface="Times New Roman" panose="02020603050405020304" pitchFamily="18" charset="0"/>
              <a:cs typeface="Times New Roman" panose="02020603050405020304" pitchFamily="18" charset="0"/>
            </a:rPr>
            <a:t> for Leadership </a:t>
          </a:r>
          <a:r>
            <a:rPr lang="ro-RO" sz="2000" b="1" i="1" dirty="0" err="1">
              <a:latin typeface="Times New Roman" panose="02020603050405020304" pitchFamily="18" charset="0"/>
              <a:cs typeface="Times New Roman" panose="02020603050405020304" pitchFamily="18" charset="0"/>
            </a:rPr>
            <a:t>Scenarios</a:t>
          </a:r>
          <a:r>
            <a:rPr lang="ro-RO" sz="2000" b="1" i="1" dirty="0">
              <a:latin typeface="Times New Roman" panose="02020603050405020304" pitchFamily="18" charset="0"/>
              <a:cs typeface="Times New Roman" panose="02020603050405020304" pitchFamily="18" charset="0"/>
            </a:rPr>
            <a:t>: </a:t>
          </a:r>
          <a:r>
            <a:rPr lang="ro-RO" sz="2000" b="1" i="1" dirty="0" err="1">
              <a:latin typeface="Times New Roman" panose="02020603050405020304" pitchFamily="18" charset="0"/>
              <a:cs typeface="Times New Roman" panose="02020603050405020304" pitchFamily="18" charset="0"/>
            </a:rPr>
            <a:t>How</a:t>
          </a:r>
          <a:r>
            <a:rPr lang="ro-RO" sz="2000" b="1" i="1" dirty="0">
              <a:latin typeface="Times New Roman" panose="02020603050405020304" pitchFamily="18" charset="0"/>
              <a:cs typeface="Times New Roman" panose="02020603050405020304" pitchFamily="18" charset="0"/>
            </a:rPr>
            <a:t> </a:t>
          </a:r>
          <a:r>
            <a:rPr lang="ro-RO" sz="2000" b="1" i="1" dirty="0" err="1">
              <a:latin typeface="Times New Roman" panose="02020603050405020304" pitchFamily="18" charset="0"/>
              <a:cs typeface="Times New Roman" panose="02020603050405020304" pitchFamily="18" charset="0"/>
            </a:rPr>
            <a:t>Personality</a:t>
          </a:r>
          <a:r>
            <a:rPr lang="ro-RO" sz="2000" b="1" i="1" dirty="0">
              <a:latin typeface="Times New Roman" panose="02020603050405020304" pitchFamily="18" charset="0"/>
              <a:cs typeface="Times New Roman" panose="02020603050405020304" pitchFamily="18" charset="0"/>
            </a:rPr>
            <a:t> </a:t>
          </a:r>
          <a:r>
            <a:rPr lang="ro-RO" sz="2000" b="1" i="1" dirty="0" err="1">
              <a:latin typeface="Times New Roman" panose="02020603050405020304" pitchFamily="18" charset="0"/>
              <a:cs typeface="Times New Roman" panose="02020603050405020304" pitchFamily="18" charset="0"/>
            </a:rPr>
            <a:t>Features</a:t>
          </a:r>
          <a:r>
            <a:rPr lang="ro-RO" sz="2000" b="1" i="1" dirty="0">
              <a:latin typeface="Times New Roman" panose="02020603050405020304" pitchFamily="18" charset="0"/>
              <a:cs typeface="Times New Roman" panose="02020603050405020304" pitchFamily="18" charset="0"/>
            </a:rPr>
            <a:t> </a:t>
          </a:r>
          <a:r>
            <a:rPr lang="ro-RO" sz="2000" b="1" i="1" dirty="0" err="1">
              <a:latin typeface="Times New Roman" panose="02020603050405020304" pitchFamily="18" charset="0"/>
              <a:cs typeface="Times New Roman" panose="02020603050405020304" pitchFamily="18" charset="0"/>
            </a:rPr>
            <a:t>and</a:t>
          </a:r>
          <a:r>
            <a:rPr lang="ro-RO" sz="2000" b="1" i="1" dirty="0">
              <a:latin typeface="Times New Roman" panose="02020603050405020304" pitchFamily="18" charset="0"/>
              <a:cs typeface="Times New Roman" panose="02020603050405020304" pitchFamily="18" charset="0"/>
            </a:rPr>
            <a:t> Managerial </a:t>
          </a:r>
          <a:r>
            <a:rPr lang="ro-RO" sz="2000" b="1" i="1" dirty="0" err="1">
              <a:latin typeface="Times New Roman" panose="02020603050405020304" pitchFamily="18" charset="0"/>
              <a:cs typeface="Times New Roman" panose="02020603050405020304" pitchFamily="18" charset="0"/>
            </a:rPr>
            <a:t>Style</a:t>
          </a:r>
          <a:r>
            <a:rPr lang="ro-RO" sz="2000" b="1" i="1" dirty="0">
              <a:latin typeface="Times New Roman" panose="02020603050405020304" pitchFamily="18" charset="0"/>
              <a:cs typeface="Times New Roman" panose="02020603050405020304" pitchFamily="18" charset="0"/>
            </a:rPr>
            <a:t> Impact Modern </a:t>
          </a:r>
          <a:r>
            <a:rPr lang="ro-RO" sz="2000" b="1" i="1" dirty="0" err="1">
              <a:latin typeface="Times New Roman" panose="02020603050405020304" pitchFamily="18" charset="0"/>
              <a:cs typeface="Times New Roman" panose="02020603050405020304" pitchFamily="18" charset="0"/>
            </a:rPr>
            <a:t>Organizations</a:t>
          </a:r>
          <a:endParaRPr lang="en-US" sz="2000" b="1" dirty="0">
            <a:latin typeface="Times New Roman" panose="02020603050405020304" pitchFamily="18" charset="0"/>
            <a:cs typeface="Times New Roman" panose="02020603050405020304" pitchFamily="18" charset="0"/>
          </a:endParaRPr>
        </a:p>
      </dgm:t>
    </dgm:pt>
    <dgm:pt modelId="{B6798871-725C-417C-960D-2E9768D06D10}" type="parTrans" cxnId="{0BBE8053-6EE4-445F-A35A-7B29994B0FF8}">
      <dgm:prSet/>
      <dgm:spPr/>
      <dgm:t>
        <a:bodyPr/>
        <a:lstStyle/>
        <a:p>
          <a:endParaRPr lang="en-US"/>
        </a:p>
      </dgm:t>
    </dgm:pt>
    <dgm:pt modelId="{D76E0DF4-3C15-4A49-9972-DB38F56B5DDC}" type="sibTrans" cxnId="{0BBE8053-6EE4-445F-A35A-7B29994B0FF8}">
      <dgm:prSet/>
      <dgm:spPr/>
      <dgm:t>
        <a:bodyPr/>
        <a:lstStyle/>
        <a:p>
          <a:endParaRPr lang="en-US"/>
        </a:p>
      </dgm:t>
    </dgm:pt>
    <dgm:pt modelId="{5AA5C253-DE61-4269-AA5C-A91FD106CD0A}">
      <dgm:prSet custT="1"/>
      <dgm:spPr/>
      <dgm:t>
        <a:bodyPr/>
        <a:lstStyle/>
        <a:p>
          <a:pPr algn="l">
            <a:lnSpc>
              <a:spcPct val="130000"/>
            </a:lnSpc>
            <a:spcAft>
              <a:spcPts val="0"/>
            </a:spcAft>
          </a:pPr>
          <a:r>
            <a:rPr lang="ro-RO" sz="1800" dirty="0">
              <a:latin typeface="Times New Roman" panose="02020603050405020304" pitchFamily="18" charset="0"/>
              <a:cs typeface="Times New Roman" panose="02020603050405020304" pitchFamily="18" charset="0"/>
            </a:rPr>
            <a:t>publicat</a:t>
          </a:r>
          <a:r>
            <a:rPr lang="en-US" sz="1800" dirty="0">
              <a:latin typeface="Times New Roman" panose="02020603050405020304" pitchFamily="18" charset="0"/>
              <a:cs typeface="Times New Roman" panose="02020603050405020304" pitchFamily="18" charset="0"/>
            </a:rPr>
            <a:t> </a:t>
          </a:r>
          <a:r>
            <a:rPr lang="ro-RO" sz="1800" dirty="0">
              <a:latin typeface="Times New Roman" panose="02020603050405020304" pitchFamily="18" charset="0"/>
              <a:cs typeface="Times New Roman" panose="02020603050405020304" pitchFamily="18" charset="0"/>
            </a:rPr>
            <a:t> î</a:t>
          </a:r>
          <a:r>
            <a:rPr lang="en-US" sz="1800" dirty="0">
              <a:latin typeface="Times New Roman" panose="02020603050405020304" pitchFamily="18" charset="0"/>
              <a:cs typeface="Times New Roman" panose="02020603050405020304" pitchFamily="18" charset="0"/>
            </a:rPr>
            <a:t>n </a:t>
          </a:r>
          <a:r>
            <a:rPr lang="ro-RO" sz="1800" dirty="0">
              <a:latin typeface="Times New Roman" panose="02020603050405020304" pitchFamily="18" charset="0"/>
              <a:cs typeface="Times New Roman" panose="02020603050405020304" pitchFamily="18" charset="0"/>
            </a:rPr>
            <a:t> </a:t>
          </a:r>
          <a:r>
            <a:rPr lang="ro-RO" sz="1800" b="1" i="1" dirty="0">
              <a:latin typeface="Times New Roman" panose="02020603050405020304" pitchFamily="18" charset="0"/>
              <a:cs typeface="Times New Roman" panose="02020603050405020304" pitchFamily="18" charset="0"/>
            </a:rPr>
            <a:t>TRANSFORMATIONS IN BUSINESS &amp; ECONOMICS</a:t>
          </a:r>
          <a:endParaRPr lang="en-US" sz="1800" dirty="0">
            <a:latin typeface="Times New Roman" panose="02020603050405020304" pitchFamily="18" charset="0"/>
            <a:cs typeface="Times New Roman" panose="02020603050405020304" pitchFamily="18" charset="0"/>
          </a:endParaRPr>
        </a:p>
      </dgm:t>
    </dgm:pt>
    <dgm:pt modelId="{F6024F71-FBCD-4C92-BCA4-4C1EC78B12A2}" type="sibTrans" cxnId="{AAF630D6-CFBB-4B68-B18D-20C3D4748A1F}">
      <dgm:prSet/>
      <dgm:spPr/>
      <dgm:t>
        <a:bodyPr/>
        <a:lstStyle/>
        <a:p>
          <a:endParaRPr lang="en-US"/>
        </a:p>
      </dgm:t>
    </dgm:pt>
    <dgm:pt modelId="{3214DDEF-FB6D-4263-B1E8-B1B0552053DC}" type="parTrans" cxnId="{AAF630D6-CFBB-4B68-B18D-20C3D4748A1F}">
      <dgm:prSet/>
      <dgm:spPr/>
      <dgm:t>
        <a:bodyPr/>
        <a:lstStyle/>
        <a:p>
          <a:endParaRPr lang="en-US"/>
        </a:p>
      </dgm:t>
    </dgm:pt>
    <dgm:pt modelId="{754FAA91-6AA0-4D86-92EA-72193BA2DBCE}">
      <dgm:prSet custT="1"/>
      <dgm:spPr/>
      <dgm:t>
        <a:bodyPr/>
        <a:lstStyle/>
        <a:p>
          <a:pPr algn="l">
            <a:lnSpc>
              <a:spcPct val="130000"/>
            </a:lnSpc>
            <a:spcAft>
              <a:spcPts val="0"/>
            </a:spcAft>
          </a:pPr>
          <a:r>
            <a:rPr lang="ro-RO" sz="1800" dirty="0">
              <a:latin typeface="Times New Roman" panose="02020603050405020304" pitchFamily="18" charset="0"/>
              <a:cs typeface="Times New Roman" panose="02020603050405020304" pitchFamily="18" charset="0"/>
            </a:rPr>
            <a:t>Volume 20, </a:t>
          </a:r>
          <a:r>
            <a:rPr lang="ro-RO" sz="1800" dirty="0" err="1">
              <a:latin typeface="Times New Roman" panose="02020603050405020304" pitchFamily="18" charset="0"/>
              <a:cs typeface="Times New Roman" panose="02020603050405020304" pitchFamily="18" charset="0"/>
            </a:rPr>
            <a:t>Issue</a:t>
          </a:r>
          <a:r>
            <a:rPr lang="ro-RO" sz="1800" dirty="0">
              <a:latin typeface="Times New Roman" panose="02020603050405020304" pitchFamily="18" charset="0"/>
              <a:cs typeface="Times New Roman" panose="02020603050405020304" pitchFamily="18" charset="0"/>
            </a:rPr>
            <a:t> 2A</a:t>
          </a:r>
          <a:endParaRPr lang="en-US" sz="1800" dirty="0">
            <a:latin typeface="Times New Roman" panose="02020603050405020304" pitchFamily="18" charset="0"/>
            <a:cs typeface="Times New Roman" panose="02020603050405020304" pitchFamily="18" charset="0"/>
          </a:endParaRPr>
        </a:p>
      </dgm:t>
    </dgm:pt>
    <dgm:pt modelId="{E929129E-0700-4E12-807C-85060573F370}" type="parTrans" cxnId="{6943DFFD-FD62-4D8F-B16E-6A01D8F60C54}">
      <dgm:prSet/>
      <dgm:spPr/>
      <dgm:t>
        <a:bodyPr/>
        <a:lstStyle/>
        <a:p>
          <a:endParaRPr lang="en-US"/>
        </a:p>
      </dgm:t>
    </dgm:pt>
    <dgm:pt modelId="{0156C613-0DA1-464C-B0D2-044021520F28}" type="sibTrans" cxnId="{6943DFFD-FD62-4D8F-B16E-6A01D8F60C54}">
      <dgm:prSet/>
      <dgm:spPr/>
      <dgm:t>
        <a:bodyPr/>
        <a:lstStyle/>
        <a:p>
          <a:endParaRPr lang="en-US"/>
        </a:p>
      </dgm:t>
    </dgm:pt>
    <dgm:pt modelId="{104C9431-6E00-4710-B569-84C04DFADA63}" type="pres">
      <dgm:prSet presAssocID="{9A224A0B-83F1-4C8B-BD53-2C1A9A301118}" presName="linear" presStyleCnt="0">
        <dgm:presLayoutVars>
          <dgm:dir/>
          <dgm:animLvl val="lvl"/>
          <dgm:resizeHandles val="exact"/>
        </dgm:presLayoutVars>
      </dgm:prSet>
      <dgm:spPr/>
      <dgm:t>
        <a:bodyPr/>
        <a:lstStyle/>
        <a:p>
          <a:endParaRPr lang="en-US"/>
        </a:p>
      </dgm:t>
    </dgm:pt>
    <dgm:pt modelId="{FA48D983-FA49-4329-827C-3EF49CD0870E}" type="pres">
      <dgm:prSet presAssocID="{C9A1C1ED-403E-4A33-82C8-49CCBEF818CC}" presName="parentLin" presStyleCnt="0"/>
      <dgm:spPr/>
    </dgm:pt>
    <dgm:pt modelId="{85BA2700-2EF5-41A6-BB85-C5A0404DEF4C}" type="pres">
      <dgm:prSet presAssocID="{C9A1C1ED-403E-4A33-82C8-49CCBEF818CC}" presName="parentLeftMargin" presStyleLbl="node1" presStyleIdx="0" presStyleCnt="1"/>
      <dgm:spPr/>
      <dgm:t>
        <a:bodyPr/>
        <a:lstStyle/>
        <a:p>
          <a:endParaRPr lang="en-US"/>
        </a:p>
      </dgm:t>
    </dgm:pt>
    <dgm:pt modelId="{EF3CC0CB-8D22-4ED1-90E8-62D71A79C454}" type="pres">
      <dgm:prSet presAssocID="{C9A1C1ED-403E-4A33-82C8-49CCBEF818CC}" presName="parentText" presStyleLbl="node1" presStyleIdx="0" presStyleCnt="1" custScaleX="705949" custScaleY="93714" custLinFactNeighborX="-46521" custLinFactNeighborY="-19558">
        <dgm:presLayoutVars>
          <dgm:chMax val="0"/>
          <dgm:bulletEnabled val="1"/>
        </dgm:presLayoutVars>
      </dgm:prSet>
      <dgm:spPr/>
      <dgm:t>
        <a:bodyPr/>
        <a:lstStyle/>
        <a:p>
          <a:endParaRPr lang="en-US"/>
        </a:p>
      </dgm:t>
    </dgm:pt>
    <dgm:pt modelId="{9C5B89DC-95CA-466E-A424-7DAF566F23D7}" type="pres">
      <dgm:prSet presAssocID="{C9A1C1ED-403E-4A33-82C8-49CCBEF818CC}" presName="negativeSpace" presStyleCnt="0"/>
      <dgm:spPr/>
    </dgm:pt>
    <dgm:pt modelId="{D0291417-2A21-48F8-9153-F4FFBD50093E}" type="pres">
      <dgm:prSet presAssocID="{C9A1C1ED-403E-4A33-82C8-49CCBEF818CC}" presName="childText" presStyleLbl="conFgAcc1" presStyleIdx="0" presStyleCnt="1" custScaleX="100000" custScaleY="109302" custLinFactNeighborX="1462" custLinFactNeighborY="-61324">
        <dgm:presLayoutVars>
          <dgm:bulletEnabled val="1"/>
        </dgm:presLayoutVars>
      </dgm:prSet>
      <dgm:spPr/>
      <dgm:t>
        <a:bodyPr/>
        <a:lstStyle/>
        <a:p>
          <a:endParaRPr lang="en-US"/>
        </a:p>
      </dgm:t>
    </dgm:pt>
  </dgm:ptLst>
  <dgm:cxnLst>
    <dgm:cxn modelId="{953357BA-72B1-40AF-88A2-353FEA4A3E12}" type="presOf" srcId="{5AA5C253-DE61-4269-AA5C-A91FD106CD0A}" destId="{D0291417-2A21-48F8-9153-F4FFBD50093E}" srcOrd="0" destOrd="0" presId="urn:microsoft.com/office/officeart/2005/8/layout/list1"/>
    <dgm:cxn modelId="{0BBE8053-6EE4-445F-A35A-7B29994B0FF8}" srcId="{9A224A0B-83F1-4C8B-BD53-2C1A9A301118}" destId="{C9A1C1ED-403E-4A33-82C8-49CCBEF818CC}" srcOrd="0" destOrd="0" parTransId="{B6798871-725C-417C-960D-2E9768D06D10}" sibTransId="{D76E0DF4-3C15-4A49-9972-DB38F56B5DDC}"/>
    <dgm:cxn modelId="{AAF630D6-CFBB-4B68-B18D-20C3D4748A1F}" srcId="{C9A1C1ED-403E-4A33-82C8-49CCBEF818CC}" destId="{5AA5C253-DE61-4269-AA5C-A91FD106CD0A}" srcOrd="0" destOrd="0" parTransId="{3214DDEF-FB6D-4263-B1E8-B1B0552053DC}" sibTransId="{F6024F71-FBCD-4C92-BCA4-4C1EC78B12A2}"/>
    <dgm:cxn modelId="{32E6B1D0-B05F-417D-AD26-6AB486E24461}" type="presOf" srcId="{C9A1C1ED-403E-4A33-82C8-49CCBEF818CC}" destId="{85BA2700-2EF5-41A6-BB85-C5A0404DEF4C}" srcOrd="0" destOrd="0" presId="urn:microsoft.com/office/officeart/2005/8/layout/list1"/>
    <dgm:cxn modelId="{6943DFFD-FD62-4D8F-B16E-6A01D8F60C54}" srcId="{C9A1C1ED-403E-4A33-82C8-49CCBEF818CC}" destId="{754FAA91-6AA0-4D86-92EA-72193BA2DBCE}" srcOrd="1" destOrd="0" parTransId="{E929129E-0700-4E12-807C-85060573F370}" sibTransId="{0156C613-0DA1-464C-B0D2-044021520F28}"/>
    <dgm:cxn modelId="{38E8C723-8A27-43B1-AE7A-9AE0A617D938}" type="presOf" srcId="{9A224A0B-83F1-4C8B-BD53-2C1A9A301118}" destId="{104C9431-6E00-4710-B569-84C04DFADA63}" srcOrd="0" destOrd="0" presId="urn:microsoft.com/office/officeart/2005/8/layout/list1"/>
    <dgm:cxn modelId="{895260AC-78B7-4306-9228-593C2037D98D}" type="presOf" srcId="{C9A1C1ED-403E-4A33-82C8-49CCBEF818CC}" destId="{EF3CC0CB-8D22-4ED1-90E8-62D71A79C454}" srcOrd="1" destOrd="0" presId="urn:microsoft.com/office/officeart/2005/8/layout/list1"/>
    <dgm:cxn modelId="{3B1E6239-EC2D-4FBD-B958-CDD25C79328F}" type="presOf" srcId="{754FAA91-6AA0-4D86-92EA-72193BA2DBCE}" destId="{D0291417-2A21-48F8-9153-F4FFBD50093E}" srcOrd="0" destOrd="1" presId="urn:microsoft.com/office/officeart/2005/8/layout/list1"/>
    <dgm:cxn modelId="{65E7AF27-1BFE-462A-A723-D7E6EE591898}" type="presParOf" srcId="{104C9431-6E00-4710-B569-84C04DFADA63}" destId="{FA48D983-FA49-4329-827C-3EF49CD0870E}" srcOrd="0" destOrd="0" presId="urn:microsoft.com/office/officeart/2005/8/layout/list1"/>
    <dgm:cxn modelId="{54D5BBEA-7A4D-4365-826B-C519655D044D}" type="presParOf" srcId="{FA48D983-FA49-4329-827C-3EF49CD0870E}" destId="{85BA2700-2EF5-41A6-BB85-C5A0404DEF4C}" srcOrd="0" destOrd="0" presId="urn:microsoft.com/office/officeart/2005/8/layout/list1"/>
    <dgm:cxn modelId="{BA2B8AEC-3E4C-42F1-818B-23B5982BB582}" type="presParOf" srcId="{FA48D983-FA49-4329-827C-3EF49CD0870E}" destId="{EF3CC0CB-8D22-4ED1-90E8-62D71A79C454}" srcOrd="1" destOrd="0" presId="urn:microsoft.com/office/officeart/2005/8/layout/list1"/>
    <dgm:cxn modelId="{769835C0-301D-40B8-8056-EF7FE2E1E14B}" type="presParOf" srcId="{104C9431-6E00-4710-B569-84C04DFADA63}" destId="{9C5B89DC-95CA-466E-A424-7DAF566F23D7}" srcOrd="1" destOrd="0" presId="urn:microsoft.com/office/officeart/2005/8/layout/list1"/>
    <dgm:cxn modelId="{ACB7FA7A-489A-4C8F-B5B1-0A333DC1E7E6}" type="presParOf" srcId="{104C9431-6E00-4710-B569-84C04DFADA63}" destId="{D0291417-2A21-48F8-9153-F4FFBD50093E}"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72A0174A-6F91-43EB-AC40-18C0A8ECD865}"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F7898729-A725-4E27-9DC0-D2A64D9B82CE}">
      <dgm:prSet phldrT="[Text]"/>
      <dgm:spPr/>
      <dgm:t>
        <a:bodyPr/>
        <a:lstStyle/>
        <a:p>
          <a:pPr algn="just"/>
          <a:r>
            <a:rPr lang="ro-RO" i="1" dirty="0"/>
            <a:t>H1 - </a:t>
          </a:r>
          <a:r>
            <a:rPr lang="ro-RO" i="1" dirty="0" err="1"/>
            <a:t>Leadershipul</a:t>
          </a:r>
          <a:r>
            <a:rPr lang="ro-RO" i="1" dirty="0"/>
            <a:t> este o problemă fundamentală pentru o </a:t>
          </a:r>
          <a:r>
            <a:rPr lang="ro-RO" i="1" dirty="0" err="1"/>
            <a:t>organizaţie</a:t>
          </a:r>
          <a:r>
            <a:rPr lang="ro-RO" i="1" dirty="0"/>
            <a:t> pentru că are un impact puternic asupra </a:t>
          </a:r>
          <a:r>
            <a:rPr lang="ro-RO" i="1" dirty="0" err="1"/>
            <a:t>performanţei</a:t>
          </a:r>
          <a:r>
            <a:rPr lang="ro-RO" i="1" dirty="0"/>
            <a:t> </a:t>
          </a:r>
          <a:r>
            <a:rPr lang="ro-RO" i="1" dirty="0" err="1"/>
            <a:t>organizaţionale</a:t>
          </a:r>
          <a:r>
            <a:rPr lang="ro-RO" i="1" dirty="0"/>
            <a:t> prin </a:t>
          </a:r>
          <a:r>
            <a:rPr lang="ro-RO" i="1" dirty="0" err="1"/>
            <a:t>influenţă</a:t>
          </a:r>
          <a:r>
            <a:rPr lang="ro-RO" i="1" dirty="0"/>
            <a:t> pe care o exercită asupra colaboratorilor, ghidarea, motivarea, persuadarea, convingerea acestora să transforme viziunea lui în realitate. </a:t>
          </a:r>
          <a:endParaRPr lang="en-US" b="1" dirty="0"/>
        </a:p>
      </dgm:t>
    </dgm:pt>
    <dgm:pt modelId="{3DAFEA67-54F4-418F-A973-A20D50660CE7}" type="parTrans" cxnId="{50C89FE0-23D0-4485-8ADC-FE8708ACE4E0}">
      <dgm:prSet/>
      <dgm:spPr/>
      <dgm:t>
        <a:bodyPr/>
        <a:lstStyle/>
        <a:p>
          <a:endParaRPr lang="en-US"/>
        </a:p>
      </dgm:t>
    </dgm:pt>
    <dgm:pt modelId="{E46CEC9A-DDA0-482F-BE08-F71AAA3227A7}" type="sibTrans" cxnId="{50C89FE0-23D0-4485-8ADC-FE8708ACE4E0}">
      <dgm:prSet/>
      <dgm:spPr/>
      <dgm:t>
        <a:bodyPr/>
        <a:lstStyle/>
        <a:p>
          <a:endParaRPr lang="en-US"/>
        </a:p>
      </dgm:t>
    </dgm:pt>
    <dgm:pt modelId="{D53C3354-90D9-471B-A2F2-4B38BF35255B}">
      <dgm:prSet phldrT="[Text]"/>
      <dgm:spPr/>
      <dgm:t>
        <a:bodyPr/>
        <a:lstStyle/>
        <a:p>
          <a:pPr algn="just"/>
          <a:r>
            <a:rPr lang="ro-RO" dirty="0"/>
            <a:t>Ipoteze de lucru sunt formulate pe baza altor caracteristici complementare ale liderului: ascultare, </a:t>
          </a:r>
          <a:r>
            <a:rPr lang="ro-RO" dirty="0" err="1"/>
            <a:t>speranţă</a:t>
          </a:r>
          <a:r>
            <a:rPr lang="ro-RO" dirty="0"/>
            <a:t>, compasiune </a:t>
          </a:r>
          <a:r>
            <a:rPr lang="ro-RO" dirty="0" err="1"/>
            <a:t>şi</a:t>
          </a:r>
          <a:r>
            <a:rPr lang="ro-RO" dirty="0"/>
            <a:t> încredere, testate printr-o serie de scenarii și discutate pe baza unei analize econometrice.</a:t>
          </a:r>
          <a:endParaRPr lang="en-US" b="1" dirty="0"/>
        </a:p>
      </dgm:t>
    </dgm:pt>
    <dgm:pt modelId="{881CBBBB-420F-4BC5-BC58-0F3DC1D6C8D1}" type="sibTrans" cxnId="{4FF81105-7385-41E3-9334-C772CCA6874F}">
      <dgm:prSet/>
      <dgm:spPr/>
      <dgm:t>
        <a:bodyPr/>
        <a:lstStyle/>
        <a:p>
          <a:endParaRPr lang="en-US"/>
        </a:p>
      </dgm:t>
    </dgm:pt>
    <dgm:pt modelId="{D484A31A-EB1B-46AB-95F5-F3D06801C415}" type="parTrans" cxnId="{4FF81105-7385-41E3-9334-C772CCA6874F}">
      <dgm:prSet/>
      <dgm:spPr/>
      <dgm:t>
        <a:bodyPr/>
        <a:lstStyle/>
        <a:p>
          <a:endParaRPr lang="en-US"/>
        </a:p>
      </dgm:t>
    </dgm:pt>
    <dgm:pt modelId="{609675A5-7361-4364-B19C-2F6EFD33A14F}" type="pres">
      <dgm:prSet presAssocID="{72A0174A-6F91-43EB-AC40-18C0A8ECD865}" presName="Name0" presStyleCnt="0">
        <dgm:presLayoutVars>
          <dgm:chMax val="7"/>
          <dgm:chPref val="7"/>
          <dgm:dir/>
        </dgm:presLayoutVars>
      </dgm:prSet>
      <dgm:spPr/>
      <dgm:t>
        <a:bodyPr/>
        <a:lstStyle/>
        <a:p>
          <a:endParaRPr lang="en-US"/>
        </a:p>
      </dgm:t>
    </dgm:pt>
    <dgm:pt modelId="{B23878FE-EBD9-49B2-8CC6-77AB5F2F5D78}" type="pres">
      <dgm:prSet presAssocID="{72A0174A-6F91-43EB-AC40-18C0A8ECD865}" presName="Name1" presStyleCnt="0"/>
      <dgm:spPr/>
    </dgm:pt>
    <dgm:pt modelId="{DE5CCA2D-AAF7-4F8E-83D3-60AC4404AC18}" type="pres">
      <dgm:prSet presAssocID="{72A0174A-6F91-43EB-AC40-18C0A8ECD865}" presName="cycle" presStyleCnt="0"/>
      <dgm:spPr/>
    </dgm:pt>
    <dgm:pt modelId="{B2B260E5-0241-4611-B8BF-F901091FAC49}" type="pres">
      <dgm:prSet presAssocID="{72A0174A-6F91-43EB-AC40-18C0A8ECD865}" presName="srcNode" presStyleLbl="node1" presStyleIdx="0" presStyleCnt="2"/>
      <dgm:spPr/>
    </dgm:pt>
    <dgm:pt modelId="{DACC3027-8E67-4898-9B39-29A0D47A73B8}" type="pres">
      <dgm:prSet presAssocID="{72A0174A-6F91-43EB-AC40-18C0A8ECD865}" presName="conn" presStyleLbl="parChTrans1D2" presStyleIdx="0" presStyleCnt="1"/>
      <dgm:spPr/>
      <dgm:t>
        <a:bodyPr/>
        <a:lstStyle/>
        <a:p>
          <a:endParaRPr lang="en-US"/>
        </a:p>
      </dgm:t>
    </dgm:pt>
    <dgm:pt modelId="{BEAA6497-6230-4170-9C0E-2DBB15360601}" type="pres">
      <dgm:prSet presAssocID="{72A0174A-6F91-43EB-AC40-18C0A8ECD865}" presName="extraNode" presStyleLbl="node1" presStyleIdx="0" presStyleCnt="2"/>
      <dgm:spPr/>
    </dgm:pt>
    <dgm:pt modelId="{FF85BEF9-B81F-4DDB-8C20-952EE54ACABA}" type="pres">
      <dgm:prSet presAssocID="{72A0174A-6F91-43EB-AC40-18C0A8ECD865}" presName="dstNode" presStyleLbl="node1" presStyleIdx="0" presStyleCnt="2"/>
      <dgm:spPr/>
    </dgm:pt>
    <dgm:pt modelId="{1CB7B9F0-E422-4769-9C02-A92957AC57CF}" type="pres">
      <dgm:prSet presAssocID="{F7898729-A725-4E27-9DC0-D2A64D9B82CE}" presName="text_1" presStyleLbl="node1" presStyleIdx="0" presStyleCnt="2" custScaleY="126229" custLinFactNeighborX="823" custLinFactNeighborY="-1226">
        <dgm:presLayoutVars>
          <dgm:bulletEnabled val="1"/>
        </dgm:presLayoutVars>
      </dgm:prSet>
      <dgm:spPr/>
      <dgm:t>
        <a:bodyPr/>
        <a:lstStyle/>
        <a:p>
          <a:endParaRPr lang="en-US"/>
        </a:p>
      </dgm:t>
    </dgm:pt>
    <dgm:pt modelId="{7DD0D817-E331-4AFF-9ADE-CA2B411A32E3}" type="pres">
      <dgm:prSet presAssocID="{F7898729-A725-4E27-9DC0-D2A64D9B82CE}" presName="accent_1" presStyleCnt="0"/>
      <dgm:spPr/>
    </dgm:pt>
    <dgm:pt modelId="{EE4C4CB7-FCEA-42D8-BA46-3658B2649533}" type="pres">
      <dgm:prSet presAssocID="{F7898729-A725-4E27-9DC0-D2A64D9B82CE}" presName="accentRepeatNode" presStyleLbl="solidFgAcc1" presStyleIdx="0" presStyleCnt="2"/>
      <dgm:spPr/>
    </dgm:pt>
    <dgm:pt modelId="{A137257C-6CB2-4F7D-B01B-036A442FBE1C}" type="pres">
      <dgm:prSet presAssocID="{D53C3354-90D9-471B-A2F2-4B38BF35255B}" presName="text_2" presStyleLbl="node1" presStyleIdx="1" presStyleCnt="2" custScaleY="120373">
        <dgm:presLayoutVars>
          <dgm:bulletEnabled val="1"/>
        </dgm:presLayoutVars>
      </dgm:prSet>
      <dgm:spPr/>
      <dgm:t>
        <a:bodyPr/>
        <a:lstStyle/>
        <a:p>
          <a:endParaRPr lang="en-US"/>
        </a:p>
      </dgm:t>
    </dgm:pt>
    <dgm:pt modelId="{919B73F1-202B-4433-94CD-0540174DB0A4}" type="pres">
      <dgm:prSet presAssocID="{D53C3354-90D9-471B-A2F2-4B38BF35255B}" presName="accent_2" presStyleCnt="0"/>
      <dgm:spPr/>
    </dgm:pt>
    <dgm:pt modelId="{DFEC3529-C912-4F61-A4DE-C0E5319FA450}" type="pres">
      <dgm:prSet presAssocID="{D53C3354-90D9-471B-A2F2-4B38BF35255B}" presName="accentRepeatNode" presStyleLbl="solidFgAcc1" presStyleIdx="1" presStyleCnt="2"/>
      <dgm:spPr/>
    </dgm:pt>
  </dgm:ptLst>
  <dgm:cxnLst>
    <dgm:cxn modelId="{33B0A0C6-2F9C-4C4F-A35C-E4045D2E440C}" type="presOf" srcId="{F7898729-A725-4E27-9DC0-D2A64D9B82CE}" destId="{1CB7B9F0-E422-4769-9C02-A92957AC57CF}" srcOrd="0" destOrd="0" presId="urn:microsoft.com/office/officeart/2008/layout/VerticalCurvedList"/>
    <dgm:cxn modelId="{D11DB75C-8C40-420B-A42A-0A41A2F1DE0F}" type="presOf" srcId="{E46CEC9A-DDA0-482F-BE08-F71AAA3227A7}" destId="{DACC3027-8E67-4898-9B39-29A0D47A73B8}" srcOrd="0" destOrd="0" presId="urn:microsoft.com/office/officeart/2008/layout/VerticalCurvedList"/>
    <dgm:cxn modelId="{50C89FE0-23D0-4485-8ADC-FE8708ACE4E0}" srcId="{72A0174A-6F91-43EB-AC40-18C0A8ECD865}" destId="{F7898729-A725-4E27-9DC0-D2A64D9B82CE}" srcOrd="0" destOrd="0" parTransId="{3DAFEA67-54F4-418F-A973-A20D50660CE7}" sibTransId="{E46CEC9A-DDA0-482F-BE08-F71AAA3227A7}"/>
    <dgm:cxn modelId="{4FF81105-7385-41E3-9334-C772CCA6874F}" srcId="{72A0174A-6F91-43EB-AC40-18C0A8ECD865}" destId="{D53C3354-90D9-471B-A2F2-4B38BF35255B}" srcOrd="1" destOrd="0" parTransId="{D484A31A-EB1B-46AB-95F5-F3D06801C415}" sibTransId="{881CBBBB-420F-4BC5-BC58-0F3DC1D6C8D1}"/>
    <dgm:cxn modelId="{E843C884-21EF-4950-83ED-C8BBAD77A57D}" type="presOf" srcId="{D53C3354-90D9-471B-A2F2-4B38BF35255B}" destId="{A137257C-6CB2-4F7D-B01B-036A442FBE1C}" srcOrd="0" destOrd="0" presId="urn:microsoft.com/office/officeart/2008/layout/VerticalCurvedList"/>
    <dgm:cxn modelId="{BA27B2B5-B54B-44AE-8790-ABA2DB449A0E}" type="presOf" srcId="{72A0174A-6F91-43EB-AC40-18C0A8ECD865}" destId="{609675A5-7361-4364-B19C-2F6EFD33A14F}" srcOrd="0" destOrd="0" presId="urn:microsoft.com/office/officeart/2008/layout/VerticalCurvedList"/>
    <dgm:cxn modelId="{0D482C19-2A1F-4831-9971-ADD1C2BC764B}" type="presParOf" srcId="{609675A5-7361-4364-B19C-2F6EFD33A14F}" destId="{B23878FE-EBD9-49B2-8CC6-77AB5F2F5D78}" srcOrd="0" destOrd="0" presId="urn:microsoft.com/office/officeart/2008/layout/VerticalCurvedList"/>
    <dgm:cxn modelId="{1EF880C8-45B1-4AC9-BC06-28A20FE9E16B}" type="presParOf" srcId="{B23878FE-EBD9-49B2-8CC6-77AB5F2F5D78}" destId="{DE5CCA2D-AAF7-4F8E-83D3-60AC4404AC18}" srcOrd="0" destOrd="0" presId="urn:microsoft.com/office/officeart/2008/layout/VerticalCurvedList"/>
    <dgm:cxn modelId="{B1702839-F9CF-4DEE-8E50-4EDC9DA6691F}" type="presParOf" srcId="{DE5CCA2D-AAF7-4F8E-83D3-60AC4404AC18}" destId="{B2B260E5-0241-4611-B8BF-F901091FAC49}" srcOrd="0" destOrd="0" presId="urn:microsoft.com/office/officeart/2008/layout/VerticalCurvedList"/>
    <dgm:cxn modelId="{E5915D84-2986-4E26-BC2F-C92ED45402BB}" type="presParOf" srcId="{DE5CCA2D-AAF7-4F8E-83D3-60AC4404AC18}" destId="{DACC3027-8E67-4898-9B39-29A0D47A73B8}" srcOrd="1" destOrd="0" presId="urn:microsoft.com/office/officeart/2008/layout/VerticalCurvedList"/>
    <dgm:cxn modelId="{B32E7615-F11F-424C-8245-173AF23B4E73}" type="presParOf" srcId="{DE5CCA2D-AAF7-4F8E-83D3-60AC4404AC18}" destId="{BEAA6497-6230-4170-9C0E-2DBB15360601}" srcOrd="2" destOrd="0" presId="urn:microsoft.com/office/officeart/2008/layout/VerticalCurvedList"/>
    <dgm:cxn modelId="{8015EC0A-D461-45E2-9BB8-EECD39C9AD41}" type="presParOf" srcId="{DE5CCA2D-AAF7-4F8E-83D3-60AC4404AC18}" destId="{FF85BEF9-B81F-4DDB-8C20-952EE54ACABA}" srcOrd="3" destOrd="0" presId="urn:microsoft.com/office/officeart/2008/layout/VerticalCurvedList"/>
    <dgm:cxn modelId="{92E63242-8AA7-4F1C-A7B8-2DFBDD65713C}" type="presParOf" srcId="{B23878FE-EBD9-49B2-8CC6-77AB5F2F5D78}" destId="{1CB7B9F0-E422-4769-9C02-A92957AC57CF}" srcOrd="1" destOrd="0" presId="urn:microsoft.com/office/officeart/2008/layout/VerticalCurvedList"/>
    <dgm:cxn modelId="{AB048FAB-0F3A-46C6-8CFC-D6D672F994B0}" type="presParOf" srcId="{B23878FE-EBD9-49B2-8CC6-77AB5F2F5D78}" destId="{7DD0D817-E331-4AFF-9ADE-CA2B411A32E3}" srcOrd="2" destOrd="0" presId="urn:microsoft.com/office/officeart/2008/layout/VerticalCurvedList"/>
    <dgm:cxn modelId="{BA4F6588-5C2D-44DD-AC13-1BB97F5D8B1C}" type="presParOf" srcId="{7DD0D817-E331-4AFF-9ADE-CA2B411A32E3}" destId="{EE4C4CB7-FCEA-42D8-BA46-3658B2649533}" srcOrd="0" destOrd="0" presId="urn:microsoft.com/office/officeart/2008/layout/VerticalCurvedList"/>
    <dgm:cxn modelId="{E6BFA99F-7485-4CE8-8883-EA01C70C4598}" type="presParOf" srcId="{B23878FE-EBD9-49B2-8CC6-77AB5F2F5D78}" destId="{A137257C-6CB2-4F7D-B01B-036A442FBE1C}" srcOrd="3" destOrd="0" presId="urn:microsoft.com/office/officeart/2008/layout/VerticalCurvedList"/>
    <dgm:cxn modelId="{119966B3-4A1E-47D7-AF3D-FAD4508EA7D5}" type="presParOf" srcId="{B23878FE-EBD9-49B2-8CC6-77AB5F2F5D78}" destId="{919B73F1-202B-4433-94CD-0540174DB0A4}" srcOrd="4" destOrd="0" presId="urn:microsoft.com/office/officeart/2008/layout/VerticalCurvedList"/>
    <dgm:cxn modelId="{BB9A0B19-79D5-4909-A284-CF72B265440D}" type="presParOf" srcId="{919B73F1-202B-4433-94CD-0540174DB0A4}" destId="{DFEC3529-C912-4F61-A4DE-C0E5319FA450}"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93F4CB38-6DF0-4862-A2BD-BCE9EE16C65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BC0EB5CC-11CC-4269-BB48-2D9D63133E08}">
      <dgm:prSet phldrT="[Text]" custT="1"/>
      <dgm:spPr/>
      <dgm:t>
        <a:bodyPr/>
        <a:lstStyle/>
        <a:p>
          <a:r>
            <a:rPr lang="ro-RO" sz="2800" dirty="0">
              <a:latin typeface="Times New Roman" panose="02020603050405020304" pitchFamily="18" charset="0"/>
              <a:cs typeface="Times New Roman" panose="02020603050405020304" pitchFamily="18" charset="0"/>
            </a:rPr>
            <a:t>studiu empiric utilizând metoda regresiei în două etape: testarea modelelor de estimare și a ipotezelor</a:t>
          </a:r>
          <a:endParaRPr lang="en-US" sz="2800" dirty="0">
            <a:latin typeface="Times New Roman" panose="02020603050405020304" pitchFamily="18" charset="0"/>
            <a:cs typeface="Times New Roman" panose="02020603050405020304" pitchFamily="18" charset="0"/>
          </a:endParaRPr>
        </a:p>
      </dgm:t>
    </dgm:pt>
    <dgm:pt modelId="{DCCC6814-C4B7-4F35-8D90-9F49FE77E241}" type="parTrans" cxnId="{C56E45A3-FFC3-4B6E-A75A-4CA64F2E3FA0}">
      <dgm:prSet/>
      <dgm:spPr/>
      <dgm:t>
        <a:bodyPr/>
        <a:lstStyle/>
        <a:p>
          <a:endParaRPr lang="en-US"/>
        </a:p>
      </dgm:t>
    </dgm:pt>
    <dgm:pt modelId="{55B189A6-B40B-4A7B-9129-0567E5F4C639}" type="sibTrans" cxnId="{C56E45A3-FFC3-4B6E-A75A-4CA64F2E3FA0}">
      <dgm:prSet/>
      <dgm:spPr/>
      <dgm:t>
        <a:bodyPr/>
        <a:lstStyle/>
        <a:p>
          <a:endParaRPr lang="en-US"/>
        </a:p>
      </dgm:t>
    </dgm:pt>
    <dgm:pt modelId="{1C32F43F-78BE-4F83-8834-062C6C2AD826}">
      <dgm:prSet phldrT="[Text]" custT="1"/>
      <dgm:spPr/>
      <dgm:t>
        <a:bodyPr/>
        <a:lstStyle/>
        <a:p>
          <a:r>
            <a:rPr lang="en-US" sz="2800" dirty="0" err="1">
              <a:latin typeface="Times New Roman" panose="02020603050405020304" pitchFamily="18" charset="0"/>
              <a:cs typeface="Times New Roman" panose="02020603050405020304" pitchFamily="18" charset="0"/>
            </a:rPr>
            <a:t>Metodologia</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cercet</a:t>
          </a:r>
          <a:r>
            <a:rPr lang="ro-RO" sz="2800" dirty="0" err="1">
              <a:latin typeface="Times New Roman" panose="02020603050405020304" pitchFamily="18" charset="0"/>
              <a:cs typeface="Times New Roman" panose="02020603050405020304" pitchFamily="18" charset="0"/>
            </a:rPr>
            <a:t>ări</a:t>
          </a:r>
          <a:r>
            <a:rPr lang="en-US" sz="2800" dirty="0" err="1">
              <a:latin typeface="Times New Roman" panose="02020603050405020304" pitchFamily="18" charset="0"/>
              <a:cs typeface="Times New Roman" panose="02020603050405020304" pitchFamily="18" charset="0"/>
            </a:rPr>
            <a:t>i</a:t>
          </a:r>
          <a:r>
            <a:rPr lang="ro-RO" sz="2800" dirty="0">
              <a:latin typeface="Times New Roman" panose="02020603050405020304" pitchFamily="18" charset="0"/>
              <a:cs typeface="Times New Roman" panose="02020603050405020304" pitchFamily="18" charset="0"/>
            </a:rPr>
            <a:t> – pe lângă cercetarea fundamentală bazată pe revizuirea literaturii s-a folosit un........</a:t>
          </a:r>
          <a:endParaRPr lang="en-US" sz="2800" dirty="0">
            <a:latin typeface="Times New Roman" panose="02020603050405020304" pitchFamily="18" charset="0"/>
            <a:cs typeface="Times New Roman" panose="02020603050405020304" pitchFamily="18" charset="0"/>
          </a:endParaRPr>
        </a:p>
      </dgm:t>
    </dgm:pt>
    <dgm:pt modelId="{7BE4F65A-4534-4307-B691-F78E504367CD}" type="parTrans" cxnId="{4CF08039-2697-447B-A96A-94A5B552222E}">
      <dgm:prSet/>
      <dgm:spPr/>
      <dgm:t>
        <a:bodyPr/>
        <a:lstStyle/>
        <a:p>
          <a:endParaRPr lang="en-US"/>
        </a:p>
      </dgm:t>
    </dgm:pt>
    <dgm:pt modelId="{BD3F6D46-458B-49DB-AA86-A25B5EE8A965}" type="sibTrans" cxnId="{4CF08039-2697-447B-A96A-94A5B552222E}">
      <dgm:prSet/>
      <dgm:spPr/>
      <dgm:t>
        <a:bodyPr/>
        <a:lstStyle/>
        <a:p>
          <a:endParaRPr lang="en-US"/>
        </a:p>
      </dgm:t>
    </dgm:pt>
    <dgm:pt modelId="{4F0AE0C2-F5D1-4FBC-AE21-DFFFEC6FA97C}">
      <dgm:prSet phldrT="[Text]" custT="1"/>
      <dgm:spPr/>
      <dgm:t>
        <a:bodyPr/>
        <a:lstStyle/>
        <a:p>
          <a:r>
            <a:rPr lang="ro-RO" sz="2800" dirty="0">
              <a:latin typeface="Times New Roman" panose="02020603050405020304" pitchFamily="18" charset="0"/>
              <a:cs typeface="Times New Roman" panose="02020603050405020304" pitchFamily="18" charset="0"/>
            </a:rPr>
            <a:t>pachetul de programe E</a:t>
          </a:r>
          <a:r>
            <a:rPr lang="en-US" sz="2800">
              <a:latin typeface="Times New Roman" panose="02020603050405020304" pitchFamily="18" charset="0"/>
              <a:cs typeface="Times New Roman" panose="02020603050405020304" pitchFamily="18" charset="0"/>
            </a:rPr>
            <a:t>V</a:t>
          </a:r>
          <a:r>
            <a:rPr lang="ro-RO" sz="2800">
              <a:latin typeface="Times New Roman" panose="02020603050405020304" pitchFamily="18" charset="0"/>
              <a:cs typeface="Times New Roman" panose="02020603050405020304" pitchFamily="18" charset="0"/>
            </a:rPr>
            <a:t>iews</a:t>
          </a:r>
          <a:r>
            <a:rPr lang="en-US" sz="2800" dirty="0">
              <a:latin typeface="Times New Roman" panose="02020603050405020304" pitchFamily="18" charset="0"/>
              <a:cs typeface="Times New Roman" panose="02020603050405020304" pitchFamily="18" charset="0"/>
            </a:rPr>
            <a:t> 8</a:t>
          </a:r>
        </a:p>
      </dgm:t>
    </dgm:pt>
    <dgm:pt modelId="{AE9DD385-5EF0-4E35-AD09-F0DE9703D5F5}" type="parTrans" cxnId="{15473913-3923-4423-880A-EFABE017921A}">
      <dgm:prSet/>
      <dgm:spPr/>
      <dgm:t>
        <a:bodyPr/>
        <a:lstStyle/>
        <a:p>
          <a:endParaRPr lang="en-US"/>
        </a:p>
      </dgm:t>
    </dgm:pt>
    <dgm:pt modelId="{E186535A-7630-467C-932F-19149FAF7542}" type="sibTrans" cxnId="{15473913-3923-4423-880A-EFABE017921A}">
      <dgm:prSet/>
      <dgm:spPr/>
      <dgm:t>
        <a:bodyPr/>
        <a:lstStyle/>
        <a:p>
          <a:endParaRPr lang="en-US"/>
        </a:p>
      </dgm:t>
    </dgm:pt>
    <dgm:pt modelId="{75246DFD-A40F-4257-BF10-78669812E23D}" type="pres">
      <dgm:prSet presAssocID="{93F4CB38-6DF0-4862-A2BD-BCE9EE16C657}" presName="linear" presStyleCnt="0">
        <dgm:presLayoutVars>
          <dgm:animLvl val="lvl"/>
          <dgm:resizeHandles val="exact"/>
        </dgm:presLayoutVars>
      </dgm:prSet>
      <dgm:spPr/>
      <dgm:t>
        <a:bodyPr/>
        <a:lstStyle/>
        <a:p>
          <a:endParaRPr lang="en-US"/>
        </a:p>
      </dgm:t>
    </dgm:pt>
    <dgm:pt modelId="{AA608569-39F0-41A4-9950-E5D7C5A814EC}" type="pres">
      <dgm:prSet presAssocID="{1C32F43F-78BE-4F83-8834-062C6C2AD826}" presName="parentText" presStyleLbl="node1" presStyleIdx="0" presStyleCnt="3" custLinFactY="-33124" custLinFactNeighborX="121" custLinFactNeighborY="-100000">
        <dgm:presLayoutVars>
          <dgm:chMax val="0"/>
          <dgm:bulletEnabled val="1"/>
        </dgm:presLayoutVars>
      </dgm:prSet>
      <dgm:spPr/>
      <dgm:t>
        <a:bodyPr/>
        <a:lstStyle/>
        <a:p>
          <a:endParaRPr lang="en-US"/>
        </a:p>
      </dgm:t>
    </dgm:pt>
    <dgm:pt modelId="{EE9EE975-1251-4DA4-A381-1E3E2C05830D}" type="pres">
      <dgm:prSet presAssocID="{BD3F6D46-458B-49DB-AA86-A25B5EE8A965}" presName="spacer" presStyleCnt="0"/>
      <dgm:spPr/>
    </dgm:pt>
    <dgm:pt modelId="{3222206A-729D-4ACF-969F-4C35B8A9096C}" type="pres">
      <dgm:prSet presAssocID="{BC0EB5CC-11CC-4269-BB48-2D9D63133E08}" presName="parentText" presStyleLbl="node1" presStyleIdx="1" presStyleCnt="3">
        <dgm:presLayoutVars>
          <dgm:chMax val="0"/>
          <dgm:bulletEnabled val="1"/>
        </dgm:presLayoutVars>
      </dgm:prSet>
      <dgm:spPr/>
      <dgm:t>
        <a:bodyPr/>
        <a:lstStyle/>
        <a:p>
          <a:endParaRPr lang="en-US"/>
        </a:p>
      </dgm:t>
    </dgm:pt>
    <dgm:pt modelId="{7CF138BB-0A9E-4CC9-AE5D-5976C93E394A}" type="pres">
      <dgm:prSet presAssocID="{55B189A6-B40B-4A7B-9129-0567E5F4C639}" presName="spacer" presStyleCnt="0"/>
      <dgm:spPr/>
    </dgm:pt>
    <dgm:pt modelId="{05A8B87F-1D1E-4542-B515-4883F896AE07}" type="pres">
      <dgm:prSet presAssocID="{4F0AE0C2-F5D1-4FBC-AE21-DFFFEC6FA97C}" presName="parentText" presStyleLbl="node1" presStyleIdx="2" presStyleCnt="3" custLinFactY="35776" custLinFactNeighborX="363" custLinFactNeighborY="100000">
        <dgm:presLayoutVars>
          <dgm:chMax val="0"/>
          <dgm:bulletEnabled val="1"/>
        </dgm:presLayoutVars>
      </dgm:prSet>
      <dgm:spPr/>
      <dgm:t>
        <a:bodyPr/>
        <a:lstStyle/>
        <a:p>
          <a:endParaRPr lang="en-US"/>
        </a:p>
      </dgm:t>
    </dgm:pt>
  </dgm:ptLst>
  <dgm:cxnLst>
    <dgm:cxn modelId="{244EAAF1-DBC7-4113-88B7-805068EEF595}" type="presOf" srcId="{1C32F43F-78BE-4F83-8834-062C6C2AD826}" destId="{AA608569-39F0-41A4-9950-E5D7C5A814EC}" srcOrd="0" destOrd="0" presId="urn:microsoft.com/office/officeart/2005/8/layout/vList2"/>
    <dgm:cxn modelId="{102A5E2C-81C8-498E-B5BC-E223234FC43A}" type="presOf" srcId="{4F0AE0C2-F5D1-4FBC-AE21-DFFFEC6FA97C}" destId="{05A8B87F-1D1E-4542-B515-4883F896AE07}" srcOrd="0" destOrd="0" presId="urn:microsoft.com/office/officeart/2005/8/layout/vList2"/>
    <dgm:cxn modelId="{808D0ED7-3253-43A0-8BD4-A8B5762FDFD1}" type="presOf" srcId="{93F4CB38-6DF0-4862-A2BD-BCE9EE16C657}" destId="{75246DFD-A40F-4257-BF10-78669812E23D}" srcOrd="0" destOrd="0" presId="urn:microsoft.com/office/officeart/2005/8/layout/vList2"/>
    <dgm:cxn modelId="{C56E45A3-FFC3-4B6E-A75A-4CA64F2E3FA0}" srcId="{93F4CB38-6DF0-4862-A2BD-BCE9EE16C657}" destId="{BC0EB5CC-11CC-4269-BB48-2D9D63133E08}" srcOrd="1" destOrd="0" parTransId="{DCCC6814-C4B7-4F35-8D90-9F49FE77E241}" sibTransId="{55B189A6-B40B-4A7B-9129-0567E5F4C639}"/>
    <dgm:cxn modelId="{15473913-3923-4423-880A-EFABE017921A}" srcId="{93F4CB38-6DF0-4862-A2BD-BCE9EE16C657}" destId="{4F0AE0C2-F5D1-4FBC-AE21-DFFFEC6FA97C}" srcOrd="2" destOrd="0" parTransId="{AE9DD385-5EF0-4E35-AD09-F0DE9703D5F5}" sibTransId="{E186535A-7630-467C-932F-19149FAF7542}"/>
    <dgm:cxn modelId="{4CF08039-2697-447B-A96A-94A5B552222E}" srcId="{93F4CB38-6DF0-4862-A2BD-BCE9EE16C657}" destId="{1C32F43F-78BE-4F83-8834-062C6C2AD826}" srcOrd="0" destOrd="0" parTransId="{7BE4F65A-4534-4307-B691-F78E504367CD}" sibTransId="{BD3F6D46-458B-49DB-AA86-A25B5EE8A965}"/>
    <dgm:cxn modelId="{07138407-00F3-415C-80A4-E646272284B5}" type="presOf" srcId="{BC0EB5CC-11CC-4269-BB48-2D9D63133E08}" destId="{3222206A-729D-4ACF-969F-4C35B8A9096C}" srcOrd="0" destOrd="0" presId="urn:microsoft.com/office/officeart/2005/8/layout/vList2"/>
    <dgm:cxn modelId="{928753E6-B760-4528-BDA6-D671BF7E7A3F}" type="presParOf" srcId="{75246DFD-A40F-4257-BF10-78669812E23D}" destId="{AA608569-39F0-41A4-9950-E5D7C5A814EC}" srcOrd="0" destOrd="0" presId="urn:microsoft.com/office/officeart/2005/8/layout/vList2"/>
    <dgm:cxn modelId="{AC4FC1EC-B408-4889-B83D-3EBFF1FF6263}" type="presParOf" srcId="{75246DFD-A40F-4257-BF10-78669812E23D}" destId="{EE9EE975-1251-4DA4-A381-1E3E2C05830D}" srcOrd="1" destOrd="0" presId="urn:microsoft.com/office/officeart/2005/8/layout/vList2"/>
    <dgm:cxn modelId="{8D35423B-998C-4321-AA36-8EF99D4299C6}" type="presParOf" srcId="{75246DFD-A40F-4257-BF10-78669812E23D}" destId="{3222206A-729D-4ACF-969F-4C35B8A9096C}" srcOrd="2" destOrd="0" presId="urn:microsoft.com/office/officeart/2005/8/layout/vList2"/>
    <dgm:cxn modelId="{0CE53F19-CA37-4397-A1EE-595A20855A1B}" type="presParOf" srcId="{75246DFD-A40F-4257-BF10-78669812E23D}" destId="{7CF138BB-0A9E-4CC9-AE5D-5976C93E394A}" srcOrd="3" destOrd="0" presId="urn:microsoft.com/office/officeart/2005/8/layout/vList2"/>
    <dgm:cxn modelId="{0C6D6F86-0660-46C0-9D39-2A7909FC483E}" type="presParOf" srcId="{75246DFD-A40F-4257-BF10-78669812E23D}" destId="{05A8B87F-1D1E-4542-B515-4883F896AE07}"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25C8AC2E-D447-43C5-83CE-D88740C64BE7}"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09B14C5C-2AC7-4E9D-A2AF-52D02B55358E}">
      <dgm:prSet phldrT="[Text]"/>
      <dgm:spPr/>
      <dgm:t>
        <a:bodyPr/>
        <a:lstStyle/>
        <a:p>
          <a:r>
            <a:rPr lang="en-US" dirty="0"/>
            <a:t>1</a:t>
          </a:r>
        </a:p>
      </dgm:t>
    </dgm:pt>
    <dgm:pt modelId="{E92D2C9C-393A-4E65-8161-4ABA58F427D4}" type="parTrans" cxnId="{0D5D8F1A-ACCA-4B08-934B-55B59D8B1D8C}">
      <dgm:prSet/>
      <dgm:spPr/>
      <dgm:t>
        <a:bodyPr/>
        <a:lstStyle/>
        <a:p>
          <a:endParaRPr lang="en-US"/>
        </a:p>
      </dgm:t>
    </dgm:pt>
    <dgm:pt modelId="{EC09DBC8-4F87-4AD2-8AC4-AD3CEA6BAAFD}" type="sibTrans" cxnId="{0D5D8F1A-ACCA-4B08-934B-55B59D8B1D8C}">
      <dgm:prSet/>
      <dgm:spPr/>
      <dgm:t>
        <a:bodyPr/>
        <a:lstStyle/>
        <a:p>
          <a:endParaRPr lang="en-US"/>
        </a:p>
      </dgm:t>
    </dgm:pt>
    <dgm:pt modelId="{77360E54-E8E0-4045-AA9C-14209AF15CF4}">
      <dgm:prSet phldrT="[Text]" custT="1"/>
      <dgm:spPr/>
      <dgm:t>
        <a:bodyPr/>
        <a:lstStyle/>
        <a:p>
          <a:r>
            <a:rPr lang="ro-RO" sz="2800" dirty="0">
              <a:latin typeface="Times New Roman" panose="02020603050405020304" pitchFamily="18" charset="0"/>
              <a:cs typeface="Times New Roman" panose="02020603050405020304" pitchFamily="18" charset="0"/>
            </a:rPr>
            <a:t>liderii sunt formatori de </a:t>
          </a:r>
          <a:r>
            <a:rPr lang="ro-RO" sz="2800" dirty="0" err="1">
              <a:latin typeface="Times New Roman" panose="02020603050405020304" pitchFamily="18" charset="0"/>
              <a:cs typeface="Times New Roman" panose="02020603050405020304" pitchFamily="18" charset="0"/>
            </a:rPr>
            <a:t>competenţe</a:t>
          </a:r>
          <a:r>
            <a:rPr lang="ro-RO" sz="2800" dirty="0">
              <a:latin typeface="Times New Roman" panose="02020603050405020304" pitchFamily="18" charset="0"/>
              <a:cs typeface="Times New Roman" panose="02020603050405020304" pitchFamily="18" charset="0"/>
            </a:rPr>
            <a:t> pentru că </a:t>
          </a:r>
          <a:r>
            <a:rPr lang="ro-RO" sz="2800" dirty="0" err="1">
              <a:latin typeface="Times New Roman" panose="02020603050405020304" pitchFamily="18" charset="0"/>
              <a:cs typeface="Times New Roman" panose="02020603050405020304" pitchFamily="18" charset="0"/>
            </a:rPr>
            <a:t>aceştia</a:t>
          </a:r>
          <a:r>
            <a:rPr lang="ro-RO" sz="2800" dirty="0">
              <a:latin typeface="Times New Roman" panose="02020603050405020304" pitchFamily="18" charset="0"/>
              <a:cs typeface="Times New Roman" panose="02020603050405020304" pitchFamily="18" charset="0"/>
            </a:rPr>
            <a:t> trebuie să vadă în colaboratori </a:t>
          </a:r>
          <a:r>
            <a:rPr lang="ro-RO" sz="2800" dirty="0" err="1">
              <a:latin typeface="Times New Roman" panose="02020603050405020304" pitchFamily="18" charset="0"/>
              <a:cs typeface="Times New Roman" panose="02020603050405020304" pitchFamily="18" charset="0"/>
            </a:rPr>
            <a:t>potenţiali</a:t>
          </a:r>
          <a:r>
            <a:rPr lang="ro-RO" sz="2800" dirty="0">
              <a:latin typeface="Times New Roman" panose="02020603050405020304" pitchFamily="18" charset="0"/>
              <a:cs typeface="Times New Roman" panose="02020603050405020304" pitchFamily="18" charset="0"/>
            </a:rPr>
            <a:t> lideri</a:t>
          </a:r>
          <a:endParaRPr lang="en-US" sz="2800" dirty="0">
            <a:latin typeface="Times New Roman" panose="02020603050405020304" pitchFamily="18" charset="0"/>
            <a:cs typeface="Times New Roman" panose="02020603050405020304" pitchFamily="18" charset="0"/>
          </a:endParaRPr>
        </a:p>
      </dgm:t>
    </dgm:pt>
    <dgm:pt modelId="{1AD95DBC-A4A0-49C6-AF4C-1BC8FAA2F3DA}" type="parTrans" cxnId="{079ABC13-635F-414D-A634-D959FDF9D61C}">
      <dgm:prSet/>
      <dgm:spPr/>
      <dgm:t>
        <a:bodyPr/>
        <a:lstStyle/>
        <a:p>
          <a:endParaRPr lang="en-US"/>
        </a:p>
      </dgm:t>
    </dgm:pt>
    <dgm:pt modelId="{385EB452-C732-4662-BE06-DE9E1C577CD7}" type="sibTrans" cxnId="{079ABC13-635F-414D-A634-D959FDF9D61C}">
      <dgm:prSet/>
      <dgm:spPr/>
      <dgm:t>
        <a:bodyPr/>
        <a:lstStyle/>
        <a:p>
          <a:endParaRPr lang="en-US"/>
        </a:p>
      </dgm:t>
    </dgm:pt>
    <dgm:pt modelId="{EFAB44D1-EC61-49AD-BF29-FF0AF25BC104}">
      <dgm:prSet phldrT="[Text]"/>
      <dgm:spPr/>
      <dgm:t>
        <a:bodyPr/>
        <a:lstStyle/>
        <a:p>
          <a:r>
            <a:rPr lang="en-US" dirty="0"/>
            <a:t>2</a:t>
          </a:r>
        </a:p>
      </dgm:t>
    </dgm:pt>
    <dgm:pt modelId="{CB55868F-B853-435B-A612-ED7BA5B04403}" type="parTrans" cxnId="{4598D766-067E-4C75-995D-458DDFAFDAFF}">
      <dgm:prSet/>
      <dgm:spPr/>
      <dgm:t>
        <a:bodyPr/>
        <a:lstStyle/>
        <a:p>
          <a:endParaRPr lang="en-US"/>
        </a:p>
      </dgm:t>
    </dgm:pt>
    <dgm:pt modelId="{ED9862E0-35D3-4BB5-BA69-062CA60CD6C7}" type="sibTrans" cxnId="{4598D766-067E-4C75-995D-458DDFAFDAFF}">
      <dgm:prSet/>
      <dgm:spPr/>
      <dgm:t>
        <a:bodyPr/>
        <a:lstStyle/>
        <a:p>
          <a:endParaRPr lang="en-US"/>
        </a:p>
      </dgm:t>
    </dgm:pt>
    <dgm:pt modelId="{1B46CE87-72B9-4F68-A56B-2DC2169447FC}">
      <dgm:prSet phldrT="[Text]"/>
      <dgm:spPr/>
      <dgm:t>
        <a:bodyPr/>
        <a:lstStyle/>
        <a:p>
          <a:r>
            <a:rPr lang="en-US" dirty="0"/>
            <a:t>3</a:t>
          </a:r>
        </a:p>
      </dgm:t>
    </dgm:pt>
    <dgm:pt modelId="{23603230-9232-42FA-90CE-BCFDB0282219}" type="parTrans" cxnId="{DC79F27F-6E05-4F10-A6E3-7AD95B2F4A39}">
      <dgm:prSet/>
      <dgm:spPr/>
      <dgm:t>
        <a:bodyPr/>
        <a:lstStyle/>
        <a:p>
          <a:endParaRPr lang="en-US"/>
        </a:p>
      </dgm:t>
    </dgm:pt>
    <dgm:pt modelId="{F832A745-4830-42B3-94D2-9B4CE0DE7DD1}" type="sibTrans" cxnId="{DC79F27F-6E05-4F10-A6E3-7AD95B2F4A39}">
      <dgm:prSet/>
      <dgm:spPr/>
      <dgm:t>
        <a:bodyPr/>
        <a:lstStyle/>
        <a:p>
          <a:endParaRPr lang="en-US"/>
        </a:p>
      </dgm:t>
    </dgm:pt>
    <dgm:pt modelId="{1B13B022-E877-40AC-B6F0-05827843B034}">
      <dgm:prSet phldrT="[Text]" custT="1"/>
      <dgm:spPr/>
      <dgm:t>
        <a:bodyPr/>
        <a:lstStyle/>
        <a:p>
          <a:r>
            <a:rPr lang="ro-RO" sz="2800" dirty="0" err="1">
              <a:latin typeface="Times New Roman" panose="02020603050405020304" pitchFamily="18" charset="0"/>
              <a:cs typeface="Times New Roman" panose="02020603050405020304" pitchFamily="18" charset="0"/>
            </a:rPr>
            <a:t>Leadershipul</a:t>
          </a:r>
          <a:r>
            <a:rPr lang="ro-RO" sz="2800" dirty="0">
              <a:latin typeface="Times New Roman" panose="02020603050405020304" pitchFamily="18" charset="0"/>
              <a:cs typeface="Times New Roman" panose="02020603050405020304" pitchFamily="18" charset="0"/>
            </a:rPr>
            <a:t> înseamnă capacitatea unui individ de a asigura </a:t>
          </a:r>
          <a:r>
            <a:rPr lang="ro-RO" sz="2800" dirty="0" err="1">
              <a:latin typeface="Times New Roman" panose="02020603050405020304" pitchFamily="18" charset="0"/>
              <a:cs typeface="Times New Roman" panose="02020603050405020304" pitchFamily="18" charset="0"/>
            </a:rPr>
            <a:t>performanţa</a:t>
          </a:r>
          <a:r>
            <a:rPr lang="ro-RO" sz="2800" dirty="0">
              <a:latin typeface="Times New Roman" panose="02020603050405020304" pitchFamily="18" charset="0"/>
              <a:cs typeface="Times New Roman" panose="02020603050405020304" pitchFamily="18" charset="0"/>
            </a:rPr>
            <a:t> </a:t>
          </a:r>
          <a:r>
            <a:rPr lang="ro-RO" sz="2800" dirty="0" err="1">
              <a:latin typeface="Times New Roman" panose="02020603050405020304" pitchFamily="18" charset="0"/>
              <a:cs typeface="Times New Roman" panose="02020603050405020304" pitchFamily="18" charset="0"/>
            </a:rPr>
            <a:t>organizaţională</a:t>
          </a:r>
          <a:r>
            <a:rPr lang="ro-RO" sz="2800" dirty="0">
              <a:latin typeface="Times New Roman" panose="02020603050405020304" pitchFamily="18" charset="0"/>
              <a:cs typeface="Times New Roman" panose="02020603050405020304" pitchFamily="18" charset="0"/>
            </a:rPr>
            <a:t> concretizată în obiectivul </a:t>
          </a:r>
          <a:r>
            <a:rPr lang="ro-RO" sz="2800" dirty="0" err="1">
              <a:latin typeface="Times New Roman" panose="02020603050405020304" pitchFamily="18" charset="0"/>
              <a:cs typeface="Times New Roman" panose="02020603050405020304" pitchFamily="18" charset="0"/>
            </a:rPr>
            <a:t>win-win</a:t>
          </a:r>
          <a:endParaRPr lang="en-US" sz="2800" dirty="0">
            <a:latin typeface="Times New Roman" panose="02020603050405020304" pitchFamily="18" charset="0"/>
            <a:cs typeface="Times New Roman" panose="02020603050405020304" pitchFamily="18" charset="0"/>
          </a:endParaRPr>
        </a:p>
      </dgm:t>
    </dgm:pt>
    <dgm:pt modelId="{8D395F1A-CC63-49F4-882C-11E05E924905}" type="parTrans" cxnId="{3DD353A2-F995-4474-87DA-4608CAC024DA}">
      <dgm:prSet/>
      <dgm:spPr/>
      <dgm:t>
        <a:bodyPr/>
        <a:lstStyle/>
        <a:p>
          <a:endParaRPr lang="en-US"/>
        </a:p>
      </dgm:t>
    </dgm:pt>
    <dgm:pt modelId="{48673233-AD7D-4222-A472-3009C6B04EDD}" type="sibTrans" cxnId="{3DD353A2-F995-4474-87DA-4608CAC024DA}">
      <dgm:prSet/>
      <dgm:spPr/>
      <dgm:t>
        <a:bodyPr/>
        <a:lstStyle/>
        <a:p>
          <a:endParaRPr lang="en-US"/>
        </a:p>
      </dgm:t>
    </dgm:pt>
    <dgm:pt modelId="{014B7006-C05E-48FE-9ADF-AC0E928F879F}">
      <dgm:prSet custT="1"/>
      <dgm:spPr/>
      <dgm:t>
        <a:bodyPr/>
        <a:lstStyle/>
        <a:p>
          <a:r>
            <a:rPr lang="ro-RO" sz="2400" dirty="0" err="1">
              <a:latin typeface="Times New Roman" panose="02020603050405020304" pitchFamily="18" charset="0"/>
              <a:cs typeface="Times New Roman" panose="02020603050405020304" pitchFamily="18" charset="0"/>
            </a:rPr>
            <a:t>Existenţa</a:t>
          </a:r>
          <a:r>
            <a:rPr lang="ro-RO" sz="2400" dirty="0">
              <a:latin typeface="Times New Roman" panose="02020603050405020304" pitchFamily="18" charset="0"/>
              <a:cs typeface="Times New Roman" panose="02020603050405020304" pitchFamily="18" charset="0"/>
            </a:rPr>
            <a:t> unui leadership eficient este determinată, printre altele, de valori </a:t>
          </a:r>
          <a:r>
            <a:rPr lang="ro-RO" sz="2400" dirty="0" err="1">
              <a:latin typeface="Times New Roman" panose="02020603050405020304" pitchFamily="18" charset="0"/>
              <a:cs typeface="Times New Roman" panose="02020603050405020304" pitchFamily="18" charset="0"/>
            </a:rPr>
            <a:t>împărtăşite</a:t>
          </a:r>
          <a:r>
            <a:rPr lang="ro-RO" sz="2400" dirty="0">
              <a:latin typeface="Times New Roman" panose="02020603050405020304" pitchFamily="18" charset="0"/>
              <a:cs typeface="Times New Roman" panose="02020603050405020304" pitchFamily="18" charset="0"/>
            </a:rPr>
            <a:t> în cadrul </a:t>
          </a:r>
          <a:r>
            <a:rPr lang="ro-RO" sz="2400" dirty="0" err="1">
              <a:latin typeface="Times New Roman" panose="02020603050405020304" pitchFamily="18" charset="0"/>
              <a:cs typeface="Times New Roman" panose="02020603050405020304" pitchFamily="18" charset="0"/>
            </a:rPr>
            <a:t>organizaţiei</a:t>
          </a:r>
          <a:r>
            <a:rPr lang="ro-RO" sz="2400" dirty="0">
              <a:latin typeface="Times New Roman" panose="02020603050405020304" pitchFamily="18" charset="0"/>
              <a:cs typeface="Times New Roman" panose="02020603050405020304" pitchFamily="18" charset="0"/>
            </a:rPr>
            <a:t>: solidaritate, necesitatea </a:t>
          </a:r>
          <a:r>
            <a:rPr lang="ro-RO" sz="2400" dirty="0" err="1">
              <a:latin typeface="Times New Roman" panose="02020603050405020304" pitchFamily="18" charset="0"/>
              <a:cs typeface="Times New Roman" panose="02020603050405020304" pitchFamily="18" charset="0"/>
            </a:rPr>
            <a:t>existenţei</a:t>
          </a:r>
          <a:r>
            <a:rPr lang="ro-RO" sz="2400" dirty="0">
              <a:latin typeface="Times New Roman" panose="02020603050405020304" pitchFamily="18" charset="0"/>
              <a:cs typeface="Times New Roman" panose="02020603050405020304" pitchFamily="18" charset="0"/>
            </a:rPr>
            <a:t> liderilor la toate nivelurile </a:t>
          </a:r>
          <a:r>
            <a:rPr lang="ro-RO" sz="2400" dirty="0" err="1">
              <a:latin typeface="Times New Roman" panose="02020603050405020304" pitchFamily="18" charset="0"/>
              <a:cs typeface="Times New Roman" panose="02020603050405020304" pitchFamily="18" charset="0"/>
            </a:rPr>
            <a:t>organizaţiei</a:t>
          </a:r>
          <a:r>
            <a:rPr lang="ro-RO" sz="2400" dirty="0">
              <a:latin typeface="Times New Roman" panose="02020603050405020304" pitchFamily="18" charset="0"/>
              <a:cs typeface="Times New Roman" panose="02020603050405020304" pitchFamily="18" charset="0"/>
            </a:rPr>
            <a:t> </a:t>
          </a:r>
          <a:r>
            <a:rPr lang="ro-RO" sz="2400" dirty="0" err="1">
              <a:latin typeface="Times New Roman" panose="02020603050405020304" pitchFamily="18" charset="0"/>
              <a:cs typeface="Times New Roman" panose="02020603050405020304" pitchFamily="18" charset="0"/>
            </a:rPr>
            <a:t>şi</a:t>
          </a:r>
          <a:r>
            <a:rPr lang="ro-RO" sz="2400" dirty="0">
              <a:latin typeface="Times New Roman" panose="02020603050405020304" pitchFamily="18" charset="0"/>
              <a:cs typeface="Times New Roman" panose="02020603050405020304" pitchFamily="18" charset="0"/>
            </a:rPr>
            <a:t> continuitatea	</a:t>
          </a:r>
          <a:endParaRPr lang="en-US" sz="2400" dirty="0">
            <a:latin typeface="Times New Roman" panose="02020603050405020304" pitchFamily="18" charset="0"/>
            <a:cs typeface="Times New Roman" panose="02020603050405020304" pitchFamily="18" charset="0"/>
          </a:endParaRPr>
        </a:p>
      </dgm:t>
    </dgm:pt>
    <dgm:pt modelId="{AFA0947E-27B2-4CAD-9565-EA8151168F5F}" type="parTrans" cxnId="{C9FE2C35-7532-4877-B3A6-50336C95A21E}">
      <dgm:prSet/>
      <dgm:spPr/>
      <dgm:t>
        <a:bodyPr/>
        <a:lstStyle/>
        <a:p>
          <a:endParaRPr lang="en-US"/>
        </a:p>
      </dgm:t>
    </dgm:pt>
    <dgm:pt modelId="{6925B9EB-C87E-4B38-AA58-15D1EE84E5A5}" type="sibTrans" cxnId="{C9FE2C35-7532-4877-B3A6-50336C95A21E}">
      <dgm:prSet/>
      <dgm:spPr/>
      <dgm:t>
        <a:bodyPr/>
        <a:lstStyle/>
        <a:p>
          <a:endParaRPr lang="en-US"/>
        </a:p>
      </dgm:t>
    </dgm:pt>
    <dgm:pt modelId="{EE49696E-9FF3-41D5-ACC8-5170B8F2D8F5}" type="pres">
      <dgm:prSet presAssocID="{25C8AC2E-D447-43C5-83CE-D88740C64BE7}" presName="linearFlow" presStyleCnt="0">
        <dgm:presLayoutVars>
          <dgm:dir/>
          <dgm:animLvl val="lvl"/>
          <dgm:resizeHandles val="exact"/>
        </dgm:presLayoutVars>
      </dgm:prSet>
      <dgm:spPr/>
      <dgm:t>
        <a:bodyPr/>
        <a:lstStyle/>
        <a:p>
          <a:endParaRPr lang="en-US"/>
        </a:p>
      </dgm:t>
    </dgm:pt>
    <dgm:pt modelId="{FA757517-E295-4156-ABE0-63DE266116D8}" type="pres">
      <dgm:prSet presAssocID="{09B14C5C-2AC7-4E9D-A2AF-52D02B55358E}" presName="composite" presStyleCnt="0"/>
      <dgm:spPr/>
    </dgm:pt>
    <dgm:pt modelId="{76F008A8-D0F6-4A9A-8633-8F11B3A650C7}" type="pres">
      <dgm:prSet presAssocID="{09B14C5C-2AC7-4E9D-A2AF-52D02B55358E}" presName="parentText" presStyleLbl="alignNode1" presStyleIdx="0" presStyleCnt="3">
        <dgm:presLayoutVars>
          <dgm:chMax val="1"/>
          <dgm:bulletEnabled val="1"/>
        </dgm:presLayoutVars>
      </dgm:prSet>
      <dgm:spPr/>
      <dgm:t>
        <a:bodyPr/>
        <a:lstStyle/>
        <a:p>
          <a:endParaRPr lang="en-US"/>
        </a:p>
      </dgm:t>
    </dgm:pt>
    <dgm:pt modelId="{1DB13768-1910-476A-A26B-9FDD26FDA2D1}" type="pres">
      <dgm:prSet presAssocID="{09B14C5C-2AC7-4E9D-A2AF-52D02B55358E}" presName="descendantText" presStyleLbl="alignAcc1" presStyleIdx="0" presStyleCnt="3">
        <dgm:presLayoutVars>
          <dgm:bulletEnabled val="1"/>
        </dgm:presLayoutVars>
      </dgm:prSet>
      <dgm:spPr/>
      <dgm:t>
        <a:bodyPr/>
        <a:lstStyle/>
        <a:p>
          <a:endParaRPr lang="en-US"/>
        </a:p>
      </dgm:t>
    </dgm:pt>
    <dgm:pt modelId="{744CFEEC-D1C0-4F49-9137-094665683AC5}" type="pres">
      <dgm:prSet presAssocID="{EC09DBC8-4F87-4AD2-8AC4-AD3CEA6BAAFD}" presName="sp" presStyleCnt="0"/>
      <dgm:spPr/>
    </dgm:pt>
    <dgm:pt modelId="{FFEE973D-6172-42BF-B542-31D326B81490}" type="pres">
      <dgm:prSet presAssocID="{EFAB44D1-EC61-49AD-BF29-FF0AF25BC104}" presName="composite" presStyleCnt="0"/>
      <dgm:spPr/>
    </dgm:pt>
    <dgm:pt modelId="{062E1EB4-79EF-42D4-81EE-78724A75816C}" type="pres">
      <dgm:prSet presAssocID="{EFAB44D1-EC61-49AD-BF29-FF0AF25BC104}" presName="parentText" presStyleLbl="alignNode1" presStyleIdx="1" presStyleCnt="3">
        <dgm:presLayoutVars>
          <dgm:chMax val="1"/>
          <dgm:bulletEnabled val="1"/>
        </dgm:presLayoutVars>
      </dgm:prSet>
      <dgm:spPr/>
      <dgm:t>
        <a:bodyPr/>
        <a:lstStyle/>
        <a:p>
          <a:endParaRPr lang="en-US"/>
        </a:p>
      </dgm:t>
    </dgm:pt>
    <dgm:pt modelId="{C024B624-3EF5-4A51-A97D-841089A773A8}" type="pres">
      <dgm:prSet presAssocID="{EFAB44D1-EC61-49AD-BF29-FF0AF25BC104}" presName="descendantText" presStyleLbl="alignAcc1" presStyleIdx="1" presStyleCnt="3">
        <dgm:presLayoutVars>
          <dgm:bulletEnabled val="1"/>
        </dgm:presLayoutVars>
      </dgm:prSet>
      <dgm:spPr/>
      <dgm:t>
        <a:bodyPr/>
        <a:lstStyle/>
        <a:p>
          <a:endParaRPr lang="en-US"/>
        </a:p>
      </dgm:t>
    </dgm:pt>
    <dgm:pt modelId="{C728574B-BE2B-4387-B07C-1F4884538E4B}" type="pres">
      <dgm:prSet presAssocID="{ED9862E0-35D3-4BB5-BA69-062CA60CD6C7}" presName="sp" presStyleCnt="0"/>
      <dgm:spPr/>
    </dgm:pt>
    <dgm:pt modelId="{A9700750-63B1-4D5D-9DE3-B5F864C0784C}" type="pres">
      <dgm:prSet presAssocID="{1B46CE87-72B9-4F68-A56B-2DC2169447FC}" presName="composite" presStyleCnt="0"/>
      <dgm:spPr/>
    </dgm:pt>
    <dgm:pt modelId="{E2A35E2E-6C03-4AD0-BB04-1B4674BE403D}" type="pres">
      <dgm:prSet presAssocID="{1B46CE87-72B9-4F68-A56B-2DC2169447FC}" presName="parentText" presStyleLbl="alignNode1" presStyleIdx="2" presStyleCnt="3">
        <dgm:presLayoutVars>
          <dgm:chMax val="1"/>
          <dgm:bulletEnabled val="1"/>
        </dgm:presLayoutVars>
      </dgm:prSet>
      <dgm:spPr/>
      <dgm:t>
        <a:bodyPr/>
        <a:lstStyle/>
        <a:p>
          <a:endParaRPr lang="en-US"/>
        </a:p>
      </dgm:t>
    </dgm:pt>
    <dgm:pt modelId="{CAE47584-AA16-4D3E-857A-05B485EE809D}" type="pres">
      <dgm:prSet presAssocID="{1B46CE87-72B9-4F68-A56B-2DC2169447FC}" presName="descendantText" presStyleLbl="alignAcc1" presStyleIdx="2" presStyleCnt="3">
        <dgm:presLayoutVars>
          <dgm:bulletEnabled val="1"/>
        </dgm:presLayoutVars>
      </dgm:prSet>
      <dgm:spPr/>
      <dgm:t>
        <a:bodyPr/>
        <a:lstStyle/>
        <a:p>
          <a:endParaRPr lang="en-US"/>
        </a:p>
      </dgm:t>
    </dgm:pt>
  </dgm:ptLst>
  <dgm:cxnLst>
    <dgm:cxn modelId="{DC79F27F-6E05-4F10-A6E3-7AD95B2F4A39}" srcId="{25C8AC2E-D447-43C5-83CE-D88740C64BE7}" destId="{1B46CE87-72B9-4F68-A56B-2DC2169447FC}" srcOrd="2" destOrd="0" parTransId="{23603230-9232-42FA-90CE-BCFDB0282219}" sibTransId="{F832A745-4830-42B3-94D2-9B4CE0DE7DD1}"/>
    <dgm:cxn modelId="{A0EE8D35-4D4E-4D0C-9539-22744E8803D4}" type="presOf" srcId="{25C8AC2E-D447-43C5-83CE-D88740C64BE7}" destId="{EE49696E-9FF3-41D5-ACC8-5170B8F2D8F5}" srcOrd="0" destOrd="0" presId="urn:microsoft.com/office/officeart/2005/8/layout/chevron2"/>
    <dgm:cxn modelId="{3DD353A2-F995-4474-87DA-4608CAC024DA}" srcId="{1B46CE87-72B9-4F68-A56B-2DC2169447FC}" destId="{1B13B022-E877-40AC-B6F0-05827843B034}" srcOrd="0" destOrd="0" parTransId="{8D395F1A-CC63-49F4-882C-11E05E924905}" sibTransId="{48673233-AD7D-4222-A472-3009C6B04EDD}"/>
    <dgm:cxn modelId="{0D5D8F1A-ACCA-4B08-934B-55B59D8B1D8C}" srcId="{25C8AC2E-D447-43C5-83CE-D88740C64BE7}" destId="{09B14C5C-2AC7-4E9D-A2AF-52D02B55358E}" srcOrd="0" destOrd="0" parTransId="{E92D2C9C-393A-4E65-8161-4ABA58F427D4}" sibTransId="{EC09DBC8-4F87-4AD2-8AC4-AD3CEA6BAAFD}"/>
    <dgm:cxn modelId="{DA21E918-3CE7-4F56-B439-364C9235F991}" type="presOf" srcId="{77360E54-E8E0-4045-AA9C-14209AF15CF4}" destId="{1DB13768-1910-476A-A26B-9FDD26FDA2D1}" srcOrd="0" destOrd="0" presId="urn:microsoft.com/office/officeart/2005/8/layout/chevron2"/>
    <dgm:cxn modelId="{3DD92B6D-4876-4BC0-8570-708F98EAC9F4}" type="presOf" srcId="{1B13B022-E877-40AC-B6F0-05827843B034}" destId="{CAE47584-AA16-4D3E-857A-05B485EE809D}" srcOrd="0" destOrd="0" presId="urn:microsoft.com/office/officeart/2005/8/layout/chevron2"/>
    <dgm:cxn modelId="{C9FE2C35-7532-4877-B3A6-50336C95A21E}" srcId="{EFAB44D1-EC61-49AD-BF29-FF0AF25BC104}" destId="{014B7006-C05E-48FE-9ADF-AC0E928F879F}" srcOrd="0" destOrd="0" parTransId="{AFA0947E-27B2-4CAD-9565-EA8151168F5F}" sibTransId="{6925B9EB-C87E-4B38-AA58-15D1EE84E5A5}"/>
    <dgm:cxn modelId="{E91065DD-2460-4E6A-8CD9-FA89C94911D2}" type="presOf" srcId="{014B7006-C05E-48FE-9ADF-AC0E928F879F}" destId="{C024B624-3EF5-4A51-A97D-841089A773A8}" srcOrd="0" destOrd="0" presId="urn:microsoft.com/office/officeart/2005/8/layout/chevron2"/>
    <dgm:cxn modelId="{9BCD2357-48FD-49DE-A4AC-FA99579FC851}" type="presOf" srcId="{1B46CE87-72B9-4F68-A56B-2DC2169447FC}" destId="{E2A35E2E-6C03-4AD0-BB04-1B4674BE403D}" srcOrd="0" destOrd="0" presId="urn:microsoft.com/office/officeart/2005/8/layout/chevron2"/>
    <dgm:cxn modelId="{4598D766-067E-4C75-995D-458DDFAFDAFF}" srcId="{25C8AC2E-D447-43C5-83CE-D88740C64BE7}" destId="{EFAB44D1-EC61-49AD-BF29-FF0AF25BC104}" srcOrd="1" destOrd="0" parTransId="{CB55868F-B853-435B-A612-ED7BA5B04403}" sibTransId="{ED9862E0-35D3-4BB5-BA69-062CA60CD6C7}"/>
    <dgm:cxn modelId="{079ABC13-635F-414D-A634-D959FDF9D61C}" srcId="{09B14C5C-2AC7-4E9D-A2AF-52D02B55358E}" destId="{77360E54-E8E0-4045-AA9C-14209AF15CF4}" srcOrd="0" destOrd="0" parTransId="{1AD95DBC-A4A0-49C6-AF4C-1BC8FAA2F3DA}" sibTransId="{385EB452-C732-4662-BE06-DE9E1C577CD7}"/>
    <dgm:cxn modelId="{3534BDC3-F5AB-4640-835C-9495B324EA1F}" type="presOf" srcId="{09B14C5C-2AC7-4E9D-A2AF-52D02B55358E}" destId="{76F008A8-D0F6-4A9A-8633-8F11B3A650C7}" srcOrd="0" destOrd="0" presId="urn:microsoft.com/office/officeart/2005/8/layout/chevron2"/>
    <dgm:cxn modelId="{008A03AE-FD95-44CF-8648-80945B3F405D}" type="presOf" srcId="{EFAB44D1-EC61-49AD-BF29-FF0AF25BC104}" destId="{062E1EB4-79EF-42D4-81EE-78724A75816C}" srcOrd="0" destOrd="0" presId="urn:microsoft.com/office/officeart/2005/8/layout/chevron2"/>
    <dgm:cxn modelId="{58761ABA-505A-4C0C-9DF3-FBBC7C2AF73D}" type="presParOf" srcId="{EE49696E-9FF3-41D5-ACC8-5170B8F2D8F5}" destId="{FA757517-E295-4156-ABE0-63DE266116D8}" srcOrd="0" destOrd="0" presId="urn:microsoft.com/office/officeart/2005/8/layout/chevron2"/>
    <dgm:cxn modelId="{EF250A61-935E-4BE4-9B0E-33CD91AD8437}" type="presParOf" srcId="{FA757517-E295-4156-ABE0-63DE266116D8}" destId="{76F008A8-D0F6-4A9A-8633-8F11B3A650C7}" srcOrd="0" destOrd="0" presId="urn:microsoft.com/office/officeart/2005/8/layout/chevron2"/>
    <dgm:cxn modelId="{5ED3382A-94BB-4EA3-A8E6-6FE1ACB6FA88}" type="presParOf" srcId="{FA757517-E295-4156-ABE0-63DE266116D8}" destId="{1DB13768-1910-476A-A26B-9FDD26FDA2D1}" srcOrd="1" destOrd="0" presId="urn:microsoft.com/office/officeart/2005/8/layout/chevron2"/>
    <dgm:cxn modelId="{7810685E-19E0-4615-8D2B-EE45CD065A2A}" type="presParOf" srcId="{EE49696E-9FF3-41D5-ACC8-5170B8F2D8F5}" destId="{744CFEEC-D1C0-4F49-9137-094665683AC5}" srcOrd="1" destOrd="0" presId="urn:microsoft.com/office/officeart/2005/8/layout/chevron2"/>
    <dgm:cxn modelId="{3D567F71-50E6-4C03-8096-A5951AAB4342}" type="presParOf" srcId="{EE49696E-9FF3-41D5-ACC8-5170B8F2D8F5}" destId="{FFEE973D-6172-42BF-B542-31D326B81490}" srcOrd="2" destOrd="0" presId="urn:microsoft.com/office/officeart/2005/8/layout/chevron2"/>
    <dgm:cxn modelId="{F6F93D1C-33DC-44AD-B772-430A59ABF11C}" type="presParOf" srcId="{FFEE973D-6172-42BF-B542-31D326B81490}" destId="{062E1EB4-79EF-42D4-81EE-78724A75816C}" srcOrd="0" destOrd="0" presId="urn:microsoft.com/office/officeart/2005/8/layout/chevron2"/>
    <dgm:cxn modelId="{8B7CF98F-706D-4558-BD0D-DE5F2225BAD4}" type="presParOf" srcId="{FFEE973D-6172-42BF-B542-31D326B81490}" destId="{C024B624-3EF5-4A51-A97D-841089A773A8}" srcOrd="1" destOrd="0" presId="urn:microsoft.com/office/officeart/2005/8/layout/chevron2"/>
    <dgm:cxn modelId="{19B4E663-7214-4834-8EAB-1497F6981CCA}" type="presParOf" srcId="{EE49696E-9FF3-41D5-ACC8-5170B8F2D8F5}" destId="{C728574B-BE2B-4387-B07C-1F4884538E4B}" srcOrd="3" destOrd="0" presId="urn:microsoft.com/office/officeart/2005/8/layout/chevron2"/>
    <dgm:cxn modelId="{81BEF8B8-7AA3-4E74-8556-A38ADBE72438}" type="presParOf" srcId="{EE49696E-9FF3-41D5-ACC8-5170B8F2D8F5}" destId="{A9700750-63B1-4D5D-9DE3-B5F864C0784C}" srcOrd="4" destOrd="0" presId="urn:microsoft.com/office/officeart/2005/8/layout/chevron2"/>
    <dgm:cxn modelId="{302352EC-D57B-42A5-9B89-75A1AD1FC4D0}" type="presParOf" srcId="{A9700750-63B1-4D5D-9DE3-B5F864C0784C}" destId="{E2A35E2E-6C03-4AD0-BB04-1B4674BE403D}" srcOrd="0" destOrd="0" presId="urn:microsoft.com/office/officeart/2005/8/layout/chevron2"/>
    <dgm:cxn modelId="{22B8CC43-E077-4259-90F9-FDB5E58D1C8C}" type="presParOf" srcId="{A9700750-63B1-4D5D-9DE3-B5F864C0784C}" destId="{CAE47584-AA16-4D3E-857A-05B485EE809D}"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9A224A0B-83F1-4C8B-BD53-2C1A9A301118}" type="doc">
      <dgm:prSet loTypeId="urn:microsoft.com/office/officeart/2005/8/layout/list1" loCatId="list" qsTypeId="urn:microsoft.com/office/officeart/2005/8/quickstyle/simple4" qsCatId="simple" csTypeId="urn:microsoft.com/office/officeart/2005/8/colors/accent0_3" csCatId="mainScheme" phldr="1"/>
      <dgm:spPr/>
      <dgm:t>
        <a:bodyPr/>
        <a:lstStyle/>
        <a:p>
          <a:endParaRPr lang="en-US"/>
        </a:p>
      </dgm:t>
    </dgm:pt>
    <dgm:pt modelId="{C9A1C1ED-403E-4A33-82C8-49CCBEF818CC}">
      <dgm:prSet phldrT="[Text]" custT="1"/>
      <dgm:spPr/>
      <dgm:t>
        <a:bodyPr/>
        <a:lstStyle/>
        <a:p>
          <a:pPr marL="0" indent="0" algn="ctr">
            <a:lnSpc>
              <a:spcPct val="130000"/>
            </a:lnSpc>
            <a:spcAft>
              <a:spcPts val="0"/>
            </a:spcAft>
          </a:pPr>
          <a:r>
            <a:rPr lang="ro-RO" sz="2400" b="1" i="1" dirty="0">
              <a:latin typeface="Times New Roman" panose="02020603050405020304" pitchFamily="18" charset="0"/>
              <a:cs typeface="Times New Roman" panose="02020603050405020304" pitchFamily="18" charset="0"/>
            </a:rPr>
            <a:t>Economic </a:t>
          </a:r>
          <a:r>
            <a:rPr lang="ro-RO" sz="2400" b="1" i="1" dirty="0" err="1">
              <a:latin typeface="Times New Roman" panose="02020603050405020304" pitchFamily="18" charset="0"/>
              <a:cs typeface="Times New Roman" panose="02020603050405020304" pitchFamily="18" charset="0"/>
            </a:rPr>
            <a:t>Resilience</a:t>
          </a:r>
          <a:r>
            <a:rPr lang="ro-RO" sz="2400" b="1" i="1" dirty="0">
              <a:latin typeface="Times New Roman" panose="02020603050405020304" pitchFamily="18" charset="0"/>
              <a:cs typeface="Times New Roman" panose="02020603050405020304" pitchFamily="18" charset="0"/>
            </a:rPr>
            <a:t> </a:t>
          </a:r>
          <a:r>
            <a:rPr lang="ro-RO" sz="2400" b="1" i="1" dirty="0" err="1">
              <a:latin typeface="Times New Roman" panose="02020603050405020304" pitchFamily="18" charset="0"/>
              <a:cs typeface="Times New Roman" panose="02020603050405020304" pitchFamily="18" charset="0"/>
            </a:rPr>
            <a:t>and</a:t>
          </a:r>
          <a:r>
            <a:rPr lang="ro-RO" sz="2400" b="1" i="1" dirty="0">
              <a:latin typeface="Times New Roman" panose="02020603050405020304" pitchFamily="18" charset="0"/>
              <a:cs typeface="Times New Roman" panose="02020603050405020304" pitchFamily="18" charset="0"/>
            </a:rPr>
            <a:t> </a:t>
          </a:r>
          <a:r>
            <a:rPr lang="ro-RO" sz="2400" b="1" i="1" dirty="0" err="1">
              <a:latin typeface="Times New Roman" panose="02020603050405020304" pitchFamily="18" charset="0"/>
              <a:cs typeface="Times New Roman" panose="02020603050405020304" pitchFamily="18" charset="0"/>
            </a:rPr>
            <a:t>Sustainable</a:t>
          </a:r>
          <a:r>
            <a:rPr lang="ro-RO" sz="2400" b="1" i="1" dirty="0">
              <a:latin typeface="Times New Roman" panose="02020603050405020304" pitchFamily="18" charset="0"/>
              <a:cs typeface="Times New Roman" panose="02020603050405020304" pitchFamily="18" charset="0"/>
            </a:rPr>
            <a:t> </a:t>
          </a:r>
          <a:r>
            <a:rPr lang="ro-RO" sz="2400" b="1" i="1" dirty="0" err="1">
              <a:latin typeface="Times New Roman" panose="02020603050405020304" pitchFamily="18" charset="0"/>
              <a:cs typeface="Times New Roman" panose="02020603050405020304" pitchFamily="18" charset="0"/>
            </a:rPr>
            <a:t>Finance</a:t>
          </a:r>
          <a:r>
            <a:rPr lang="ro-RO" sz="2400" b="1" i="1" dirty="0">
              <a:latin typeface="Times New Roman" panose="02020603050405020304" pitchFamily="18" charset="0"/>
              <a:cs typeface="Times New Roman" panose="02020603050405020304" pitchFamily="18" charset="0"/>
            </a:rPr>
            <a:t> </a:t>
          </a:r>
          <a:r>
            <a:rPr lang="ro-RO" sz="2400" b="1" i="1" dirty="0" err="1">
              <a:latin typeface="Times New Roman" panose="02020603050405020304" pitchFamily="18" charset="0"/>
              <a:cs typeface="Times New Roman" panose="02020603050405020304" pitchFamily="18" charset="0"/>
            </a:rPr>
            <a:t>Path</a:t>
          </a:r>
          <a:r>
            <a:rPr lang="ro-RO" sz="2400" b="1" i="1" dirty="0">
              <a:latin typeface="Times New Roman" panose="02020603050405020304" pitchFamily="18" charset="0"/>
              <a:cs typeface="Times New Roman" panose="02020603050405020304" pitchFamily="18" charset="0"/>
            </a:rPr>
            <a:t> </a:t>
          </a:r>
          <a:r>
            <a:rPr lang="ro-RO" sz="2400" b="1" i="1" dirty="0" err="1">
              <a:latin typeface="Times New Roman" panose="02020603050405020304" pitchFamily="18" charset="0"/>
              <a:cs typeface="Times New Roman" panose="02020603050405020304" pitchFamily="18" charset="0"/>
            </a:rPr>
            <a:t>to</a:t>
          </a:r>
          <a:r>
            <a:rPr lang="ro-RO" sz="2400" b="1" i="1" dirty="0">
              <a:latin typeface="Times New Roman" panose="02020603050405020304" pitchFamily="18" charset="0"/>
              <a:cs typeface="Times New Roman" panose="02020603050405020304" pitchFamily="18" charset="0"/>
            </a:rPr>
            <a:t> </a:t>
          </a:r>
          <a:r>
            <a:rPr lang="ro-RO" sz="2400" b="1" i="1" dirty="0" err="1">
              <a:latin typeface="Times New Roman" panose="02020603050405020304" pitchFamily="18" charset="0"/>
              <a:cs typeface="Times New Roman" panose="02020603050405020304" pitchFamily="18" charset="0"/>
            </a:rPr>
            <a:t>Development</a:t>
          </a:r>
          <a:r>
            <a:rPr lang="ro-RO" sz="2400" b="1" i="1" dirty="0">
              <a:latin typeface="Times New Roman" panose="02020603050405020304" pitchFamily="18" charset="0"/>
              <a:cs typeface="Times New Roman" panose="02020603050405020304" pitchFamily="18" charset="0"/>
            </a:rPr>
            <a:t> </a:t>
          </a:r>
          <a:r>
            <a:rPr lang="ro-RO" sz="2400" b="1" i="1" dirty="0" err="1">
              <a:latin typeface="Times New Roman" panose="02020603050405020304" pitchFamily="18" charset="0"/>
              <a:cs typeface="Times New Roman" panose="02020603050405020304" pitchFamily="18" charset="0"/>
            </a:rPr>
            <a:t>and</a:t>
          </a:r>
          <a:r>
            <a:rPr lang="ro-RO" sz="2400" b="1" i="1" dirty="0">
              <a:latin typeface="Times New Roman" panose="02020603050405020304" pitchFamily="18" charset="0"/>
              <a:cs typeface="Times New Roman" panose="02020603050405020304" pitchFamily="18" charset="0"/>
            </a:rPr>
            <a:t> </a:t>
          </a:r>
          <a:r>
            <a:rPr lang="ro-RO" sz="2400" b="1" i="1" dirty="0" err="1">
              <a:latin typeface="Times New Roman" panose="02020603050405020304" pitchFamily="18" charset="0"/>
              <a:cs typeface="Times New Roman" panose="02020603050405020304" pitchFamily="18" charset="0"/>
            </a:rPr>
            <a:t>Convergence</a:t>
          </a:r>
          <a:r>
            <a:rPr lang="ro-RO" sz="2400" b="1" i="1" dirty="0">
              <a:latin typeface="Times New Roman" panose="02020603050405020304" pitchFamily="18" charset="0"/>
              <a:cs typeface="Times New Roman" panose="02020603050405020304" pitchFamily="18" charset="0"/>
            </a:rPr>
            <a:t> in Romanian </a:t>
          </a:r>
          <a:r>
            <a:rPr lang="ro-RO" sz="2400" b="1" i="1" dirty="0" err="1">
              <a:latin typeface="Times New Roman" panose="02020603050405020304" pitchFamily="18" charset="0"/>
              <a:cs typeface="Times New Roman" panose="02020603050405020304" pitchFamily="18" charset="0"/>
            </a:rPr>
            <a:t>Counties</a:t>
          </a:r>
          <a:endParaRPr lang="en-US" sz="2400" b="1" dirty="0">
            <a:latin typeface="Times New Roman" panose="02020603050405020304" pitchFamily="18" charset="0"/>
            <a:cs typeface="Times New Roman" panose="02020603050405020304" pitchFamily="18" charset="0"/>
          </a:endParaRPr>
        </a:p>
      </dgm:t>
    </dgm:pt>
    <dgm:pt modelId="{B6798871-725C-417C-960D-2E9768D06D10}" type="parTrans" cxnId="{0BBE8053-6EE4-445F-A35A-7B29994B0FF8}">
      <dgm:prSet/>
      <dgm:spPr/>
      <dgm:t>
        <a:bodyPr/>
        <a:lstStyle/>
        <a:p>
          <a:endParaRPr lang="en-US"/>
        </a:p>
      </dgm:t>
    </dgm:pt>
    <dgm:pt modelId="{D76E0DF4-3C15-4A49-9972-DB38F56B5DDC}" type="sibTrans" cxnId="{0BBE8053-6EE4-445F-A35A-7B29994B0FF8}">
      <dgm:prSet/>
      <dgm:spPr/>
      <dgm:t>
        <a:bodyPr/>
        <a:lstStyle/>
        <a:p>
          <a:endParaRPr lang="en-US"/>
        </a:p>
      </dgm:t>
    </dgm:pt>
    <dgm:pt modelId="{5AA5C253-DE61-4269-AA5C-A91FD106CD0A}">
      <dgm:prSet custT="1"/>
      <dgm:spPr/>
      <dgm:t>
        <a:bodyPr/>
        <a:lstStyle/>
        <a:p>
          <a:pPr algn="l">
            <a:lnSpc>
              <a:spcPct val="130000"/>
            </a:lnSpc>
            <a:spcAft>
              <a:spcPts val="0"/>
            </a:spcAft>
          </a:pPr>
          <a:r>
            <a:rPr lang="ro-RO" sz="1800" dirty="0">
              <a:latin typeface="Times New Roman" panose="02020603050405020304" pitchFamily="18" charset="0"/>
              <a:cs typeface="Times New Roman" panose="02020603050405020304" pitchFamily="18" charset="0"/>
            </a:rPr>
            <a:t>publicat</a:t>
          </a:r>
          <a:r>
            <a:rPr lang="en-US" sz="1800" dirty="0">
              <a:latin typeface="Times New Roman" panose="02020603050405020304" pitchFamily="18" charset="0"/>
              <a:cs typeface="Times New Roman" panose="02020603050405020304" pitchFamily="18" charset="0"/>
            </a:rPr>
            <a:t> </a:t>
          </a:r>
          <a:r>
            <a:rPr lang="ro-RO" sz="1800" dirty="0">
              <a:latin typeface="Times New Roman" panose="02020603050405020304" pitchFamily="18" charset="0"/>
              <a:cs typeface="Times New Roman" panose="02020603050405020304" pitchFamily="18" charset="0"/>
            </a:rPr>
            <a:t> î</a:t>
          </a:r>
          <a:r>
            <a:rPr lang="en-US" sz="1800" dirty="0">
              <a:latin typeface="Times New Roman" panose="02020603050405020304" pitchFamily="18" charset="0"/>
              <a:cs typeface="Times New Roman" panose="02020603050405020304" pitchFamily="18" charset="0"/>
            </a:rPr>
            <a:t>n </a:t>
          </a:r>
          <a:r>
            <a:rPr lang="ro-RO" sz="1800" dirty="0">
              <a:latin typeface="Times New Roman" panose="02020603050405020304" pitchFamily="18" charset="0"/>
              <a:cs typeface="Times New Roman" panose="02020603050405020304" pitchFamily="18" charset="0"/>
            </a:rPr>
            <a:t> </a:t>
          </a:r>
          <a:r>
            <a:rPr lang="ro-RO" sz="1800" b="1" i="1" dirty="0">
              <a:latin typeface="Times New Roman" panose="02020603050405020304" pitchFamily="18" charset="0"/>
              <a:cs typeface="Times New Roman" panose="02020603050405020304" pitchFamily="18" charset="0"/>
            </a:rPr>
            <a:t>SUSTAINABILITY</a:t>
          </a:r>
          <a:r>
            <a:rPr lang="ro-RO" sz="1800" dirty="0">
              <a:latin typeface="Times New Roman" panose="02020603050405020304" pitchFamily="18" charset="0"/>
              <a:cs typeface="Times New Roman" panose="02020603050405020304" pitchFamily="18" charset="0"/>
            </a:rPr>
            <a:t>,</a:t>
          </a:r>
          <a:endParaRPr lang="en-US" sz="1800" dirty="0">
            <a:latin typeface="Times New Roman" panose="02020603050405020304" pitchFamily="18" charset="0"/>
            <a:cs typeface="Times New Roman" panose="02020603050405020304" pitchFamily="18" charset="0"/>
          </a:endParaRPr>
        </a:p>
      </dgm:t>
    </dgm:pt>
    <dgm:pt modelId="{F6024F71-FBCD-4C92-BCA4-4C1EC78B12A2}" type="sibTrans" cxnId="{AAF630D6-CFBB-4B68-B18D-20C3D4748A1F}">
      <dgm:prSet/>
      <dgm:spPr/>
      <dgm:t>
        <a:bodyPr/>
        <a:lstStyle/>
        <a:p>
          <a:endParaRPr lang="en-US"/>
        </a:p>
      </dgm:t>
    </dgm:pt>
    <dgm:pt modelId="{3214DDEF-FB6D-4263-B1E8-B1B0552053DC}" type="parTrans" cxnId="{AAF630D6-CFBB-4B68-B18D-20C3D4748A1F}">
      <dgm:prSet/>
      <dgm:spPr/>
      <dgm:t>
        <a:bodyPr/>
        <a:lstStyle/>
        <a:p>
          <a:endParaRPr lang="en-US"/>
        </a:p>
      </dgm:t>
    </dgm:pt>
    <dgm:pt modelId="{754FAA91-6AA0-4D86-92EA-72193BA2DBCE}">
      <dgm:prSet custT="1"/>
      <dgm:spPr/>
      <dgm:t>
        <a:bodyPr/>
        <a:lstStyle/>
        <a:p>
          <a:pPr algn="l">
            <a:lnSpc>
              <a:spcPct val="130000"/>
            </a:lnSpc>
            <a:spcAft>
              <a:spcPts val="0"/>
            </a:spcAft>
          </a:pPr>
          <a:r>
            <a:rPr lang="ro-RO" sz="1800" dirty="0">
              <a:latin typeface="Times New Roman" panose="02020603050405020304" pitchFamily="18" charset="0"/>
              <a:cs typeface="Times New Roman" panose="02020603050405020304" pitchFamily="18" charset="0"/>
            </a:rPr>
            <a:t>Volume 15, </a:t>
          </a:r>
          <a:r>
            <a:rPr lang="ro-RO" sz="1800" dirty="0" err="1">
              <a:latin typeface="Times New Roman" panose="02020603050405020304" pitchFamily="18" charset="0"/>
              <a:cs typeface="Times New Roman" panose="02020603050405020304" pitchFamily="18" charset="0"/>
            </a:rPr>
            <a:t>Issue</a:t>
          </a:r>
          <a:r>
            <a:rPr lang="ro-RO" sz="1800" dirty="0">
              <a:latin typeface="Times New Roman" panose="02020603050405020304" pitchFamily="18" charset="0"/>
              <a:cs typeface="Times New Roman" panose="02020603050405020304" pitchFamily="18" charset="0"/>
            </a:rPr>
            <a:t> 19</a:t>
          </a:r>
          <a:endParaRPr lang="en-US" sz="1800" dirty="0">
            <a:latin typeface="Times New Roman" panose="02020603050405020304" pitchFamily="18" charset="0"/>
            <a:cs typeface="Times New Roman" panose="02020603050405020304" pitchFamily="18" charset="0"/>
          </a:endParaRPr>
        </a:p>
      </dgm:t>
    </dgm:pt>
    <dgm:pt modelId="{E929129E-0700-4E12-807C-85060573F370}" type="parTrans" cxnId="{6943DFFD-FD62-4D8F-B16E-6A01D8F60C54}">
      <dgm:prSet/>
      <dgm:spPr/>
      <dgm:t>
        <a:bodyPr/>
        <a:lstStyle/>
        <a:p>
          <a:endParaRPr lang="en-US"/>
        </a:p>
      </dgm:t>
    </dgm:pt>
    <dgm:pt modelId="{0156C613-0DA1-464C-B0D2-044021520F28}" type="sibTrans" cxnId="{6943DFFD-FD62-4D8F-B16E-6A01D8F60C54}">
      <dgm:prSet/>
      <dgm:spPr/>
      <dgm:t>
        <a:bodyPr/>
        <a:lstStyle/>
        <a:p>
          <a:endParaRPr lang="en-US"/>
        </a:p>
      </dgm:t>
    </dgm:pt>
    <dgm:pt modelId="{104C9431-6E00-4710-B569-84C04DFADA63}" type="pres">
      <dgm:prSet presAssocID="{9A224A0B-83F1-4C8B-BD53-2C1A9A301118}" presName="linear" presStyleCnt="0">
        <dgm:presLayoutVars>
          <dgm:dir/>
          <dgm:animLvl val="lvl"/>
          <dgm:resizeHandles val="exact"/>
        </dgm:presLayoutVars>
      </dgm:prSet>
      <dgm:spPr/>
      <dgm:t>
        <a:bodyPr/>
        <a:lstStyle/>
        <a:p>
          <a:endParaRPr lang="en-US"/>
        </a:p>
      </dgm:t>
    </dgm:pt>
    <dgm:pt modelId="{FA48D983-FA49-4329-827C-3EF49CD0870E}" type="pres">
      <dgm:prSet presAssocID="{C9A1C1ED-403E-4A33-82C8-49CCBEF818CC}" presName="parentLin" presStyleCnt="0"/>
      <dgm:spPr/>
    </dgm:pt>
    <dgm:pt modelId="{85BA2700-2EF5-41A6-BB85-C5A0404DEF4C}" type="pres">
      <dgm:prSet presAssocID="{C9A1C1ED-403E-4A33-82C8-49CCBEF818CC}" presName="parentLeftMargin" presStyleLbl="node1" presStyleIdx="0" presStyleCnt="1"/>
      <dgm:spPr/>
      <dgm:t>
        <a:bodyPr/>
        <a:lstStyle/>
        <a:p>
          <a:endParaRPr lang="en-US"/>
        </a:p>
      </dgm:t>
    </dgm:pt>
    <dgm:pt modelId="{EF3CC0CB-8D22-4ED1-90E8-62D71A79C454}" type="pres">
      <dgm:prSet presAssocID="{C9A1C1ED-403E-4A33-82C8-49CCBEF818CC}" presName="parentText" presStyleLbl="node1" presStyleIdx="0" presStyleCnt="1" custScaleX="705949" custScaleY="93714" custLinFactX="-6791" custLinFactNeighborX="-100000" custLinFactNeighborY="-18972">
        <dgm:presLayoutVars>
          <dgm:chMax val="0"/>
          <dgm:bulletEnabled val="1"/>
        </dgm:presLayoutVars>
      </dgm:prSet>
      <dgm:spPr/>
      <dgm:t>
        <a:bodyPr/>
        <a:lstStyle/>
        <a:p>
          <a:endParaRPr lang="en-US"/>
        </a:p>
      </dgm:t>
    </dgm:pt>
    <dgm:pt modelId="{9C5B89DC-95CA-466E-A424-7DAF566F23D7}" type="pres">
      <dgm:prSet presAssocID="{C9A1C1ED-403E-4A33-82C8-49CCBEF818CC}" presName="negativeSpace" presStyleCnt="0"/>
      <dgm:spPr/>
    </dgm:pt>
    <dgm:pt modelId="{D0291417-2A21-48F8-9153-F4FFBD50093E}" type="pres">
      <dgm:prSet presAssocID="{C9A1C1ED-403E-4A33-82C8-49CCBEF818CC}" presName="childText" presStyleLbl="conFgAcc1" presStyleIdx="0" presStyleCnt="1" custScaleX="100000" custScaleY="109302" custLinFactNeighborX="1462" custLinFactNeighborY="-61324">
        <dgm:presLayoutVars>
          <dgm:bulletEnabled val="1"/>
        </dgm:presLayoutVars>
      </dgm:prSet>
      <dgm:spPr/>
      <dgm:t>
        <a:bodyPr/>
        <a:lstStyle/>
        <a:p>
          <a:endParaRPr lang="en-US"/>
        </a:p>
      </dgm:t>
    </dgm:pt>
  </dgm:ptLst>
  <dgm:cxnLst>
    <dgm:cxn modelId="{953357BA-72B1-40AF-88A2-353FEA4A3E12}" type="presOf" srcId="{5AA5C253-DE61-4269-AA5C-A91FD106CD0A}" destId="{D0291417-2A21-48F8-9153-F4FFBD50093E}" srcOrd="0" destOrd="0" presId="urn:microsoft.com/office/officeart/2005/8/layout/list1"/>
    <dgm:cxn modelId="{0BBE8053-6EE4-445F-A35A-7B29994B0FF8}" srcId="{9A224A0B-83F1-4C8B-BD53-2C1A9A301118}" destId="{C9A1C1ED-403E-4A33-82C8-49CCBEF818CC}" srcOrd="0" destOrd="0" parTransId="{B6798871-725C-417C-960D-2E9768D06D10}" sibTransId="{D76E0DF4-3C15-4A49-9972-DB38F56B5DDC}"/>
    <dgm:cxn modelId="{AAF630D6-CFBB-4B68-B18D-20C3D4748A1F}" srcId="{C9A1C1ED-403E-4A33-82C8-49CCBEF818CC}" destId="{5AA5C253-DE61-4269-AA5C-A91FD106CD0A}" srcOrd="0" destOrd="0" parTransId="{3214DDEF-FB6D-4263-B1E8-B1B0552053DC}" sibTransId="{F6024F71-FBCD-4C92-BCA4-4C1EC78B12A2}"/>
    <dgm:cxn modelId="{32E6B1D0-B05F-417D-AD26-6AB486E24461}" type="presOf" srcId="{C9A1C1ED-403E-4A33-82C8-49CCBEF818CC}" destId="{85BA2700-2EF5-41A6-BB85-C5A0404DEF4C}" srcOrd="0" destOrd="0" presId="urn:microsoft.com/office/officeart/2005/8/layout/list1"/>
    <dgm:cxn modelId="{6943DFFD-FD62-4D8F-B16E-6A01D8F60C54}" srcId="{C9A1C1ED-403E-4A33-82C8-49CCBEF818CC}" destId="{754FAA91-6AA0-4D86-92EA-72193BA2DBCE}" srcOrd="1" destOrd="0" parTransId="{E929129E-0700-4E12-807C-85060573F370}" sibTransId="{0156C613-0DA1-464C-B0D2-044021520F28}"/>
    <dgm:cxn modelId="{38E8C723-8A27-43B1-AE7A-9AE0A617D938}" type="presOf" srcId="{9A224A0B-83F1-4C8B-BD53-2C1A9A301118}" destId="{104C9431-6E00-4710-B569-84C04DFADA63}" srcOrd="0" destOrd="0" presId="urn:microsoft.com/office/officeart/2005/8/layout/list1"/>
    <dgm:cxn modelId="{895260AC-78B7-4306-9228-593C2037D98D}" type="presOf" srcId="{C9A1C1ED-403E-4A33-82C8-49CCBEF818CC}" destId="{EF3CC0CB-8D22-4ED1-90E8-62D71A79C454}" srcOrd="1" destOrd="0" presId="urn:microsoft.com/office/officeart/2005/8/layout/list1"/>
    <dgm:cxn modelId="{3B1E6239-EC2D-4FBD-B958-CDD25C79328F}" type="presOf" srcId="{754FAA91-6AA0-4D86-92EA-72193BA2DBCE}" destId="{D0291417-2A21-48F8-9153-F4FFBD50093E}" srcOrd="0" destOrd="1" presId="urn:microsoft.com/office/officeart/2005/8/layout/list1"/>
    <dgm:cxn modelId="{65E7AF27-1BFE-462A-A723-D7E6EE591898}" type="presParOf" srcId="{104C9431-6E00-4710-B569-84C04DFADA63}" destId="{FA48D983-FA49-4329-827C-3EF49CD0870E}" srcOrd="0" destOrd="0" presId="urn:microsoft.com/office/officeart/2005/8/layout/list1"/>
    <dgm:cxn modelId="{54D5BBEA-7A4D-4365-826B-C519655D044D}" type="presParOf" srcId="{FA48D983-FA49-4329-827C-3EF49CD0870E}" destId="{85BA2700-2EF5-41A6-BB85-C5A0404DEF4C}" srcOrd="0" destOrd="0" presId="urn:microsoft.com/office/officeart/2005/8/layout/list1"/>
    <dgm:cxn modelId="{BA2B8AEC-3E4C-42F1-818B-23B5982BB582}" type="presParOf" srcId="{FA48D983-FA49-4329-827C-3EF49CD0870E}" destId="{EF3CC0CB-8D22-4ED1-90E8-62D71A79C454}" srcOrd="1" destOrd="0" presId="urn:microsoft.com/office/officeart/2005/8/layout/list1"/>
    <dgm:cxn modelId="{769835C0-301D-40B8-8056-EF7FE2E1E14B}" type="presParOf" srcId="{104C9431-6E00-4710-B569-84C04DFADA63}" destId="{9C5B89DC-95CA-466E-A424-7DAF566F23D7}" srcOrd="1" destOrd="0" presId="urn:microsoft.com/office/officeart/2005/8/layout/list1"/>
    <dgm:cxn modelId="{ACB7FA7A-489A-4C8F-B5B1-0A333DC1E7E6}" type="presParOf" srcId="{104C9431-6E00-4710-B569-84C04DFADA63}" destId="{D0291417-2A21-48F8-9153-F4FFBD50093E}"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72A0174A-6F91-43EB-AC40-18C0A8ECD865}"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F7898729-A725-4E27-9DC0-D2A64D9B82CE}">
      <dgm:prSet phldrT="[Text]"/>
      <dgm:spPr/>
      <dgm:t>
        <a:bodyPr/>
        <a:lstStyle/>
        <a:p>
          <a:pPr algn="just"/>
          <a:r>
            <a:rPr lang="en-US" dirty="0"/>
            <a:t>Q1 - </a:t>
          </a:r>
          <a:r>
            <a:rPr lang="en-US" dirty="0" err="1"/>
            <a:t>În</a:t>
          </a:r>
          <a:r>
            <a:rPr lang="en-US" dirty="0"/>
            <a:t> </a:t>
          </a:r>
          <a:r>
            <a:rPr lang="en-US" dirty="0" err="1"/>
            <a:t>ce</a:t>
          </a:r>
          <a:r>
            <a:rPr lang="en-US" dirty="0"/>
            <a:t> </a:t>
          </a:r>
          <a:r>
            <a:rPr lang="en-US" dirty="0" err="1"/>
            <a:t>măsură</a:t>
          </a:r>
          <a:r>
            <a:rPr lang="en-US" dirty="0"/>
            <a:t> </a:t>
          </a:r>
          <a:r>
            <a:rPr lang="en-US" dirty="0" err="1"/>
            <a:t>dezvoltarea</a:t>
          </a:r>
          <a:r>
            <a:rPr lang="en-US" dirty="0"/>
            <a:t> </a:t>
          </a:r>
          <a:r>
            <a:rPr lang="en-US" dirty="0" err="1"/>
            <a:t>economică</a:t>
          </a:r>
          <a:r>
            <a:rPr lang="en-US" dirty="0"/>
            <a:t> a </a:t>
          </a:r>
          <a:r>
            <a:rPr lang="en-US" dirty="0" err="1"/>
            <a:t>României</a:t>
          </a:r>
          <a:r>
            <a:rPr lang="en-US" dirty="0"/>
            <a:t> </a:t>
          </a:r>
          <a:r>
            <a:rPr lang="en-US" dirty="0" err="1"/>
            <a:t>ar</a:t>
          </a:r>
          <a:r>
            <a:rPr lang="en-US" dirty="0"/>
            <a:t> </a:t>
          </a:r>
          <a:r>
            <a:rPr lang="en-US" dirty="0" err="1"/>
            <a:t>putea</a:t>
          </a:r>
          <a:r>
            <a:rPr lang="en-US" dirty="0"/>
            <a:t> fi </a:t>
          </a:r>
          <a:r>
            <a:rPr lang="en-US" dirty="0" err="1"/>
            <a:t>utilă</a:t>
          </a:r>
          <a:r>
            <a:rPr lang="en-US" dirty="0"/>
            <a:t> </a:t>
          </a:r>
          <a:r>
            <a:rPr lang="en-US" dirty="0" err="1"/>
            <a:t>pentru</a:t>
          </a:r>
          <a:r>
            <a:rPr lang="en-US" dirty="0"/>
            <a:t> a </a:t>
          </a:r>
          <a:r>
            <a:rPr lang="en-US" dirty="0" err="1"/>
            <a:t>promova</a:t>
          </a:r>
          <a:r>
            <a:rPr lang="en-US" dirty="0"/>
            <a:t> </a:t>
          </a:r>
          <a:r>
            <a:rPr lang="en-US" dirty="0" err="1"/>
            <a:t>convergența</a:t>
          </a:r>
          <a:r>
            <a:rPr lang="en-US" dirty="0"/>
            <a:t> </a:t>
          </a:r>
          <a:r>
            <a:rPr lang="en-US" dirty="0" err="1"/>
            <a:t>economică</a:t>
          </a:r>
          <a:r>
            <a:rPr lang="en-US" dirty="0"/>
            <a:t> </a:t>
          </a:r>
          <a:r>
            <a:rPr lang="en-US" dirty="0" err="1"/>
            <a:t>și</a:t>
          </a:r>
          <a:r>
            <a:rPr lang="en-US" dirty="0"/>
            <a:t> </a:t>
          </a:r>
          <a:r>
            <a:rPr lang="en-US" dirty="0" err="1"/>
            <a:t>reziliența</a:t>
          </a:r>
          <a:r>
            <a:rPr lang="en-US" dirty="0"/>
            <a:t> </a:t>
          </a:r>
          <a:r>
            <a:rPr lang="en-US" dirty="0" err="1"/>
            <a:t>în</a:t>
          </a:r>
          <a:r>
            <a:rPr lang="en-US" dirty="0"/>
            <a:t> </a:t>
          </a:r>
          <a:r>
            <a:rPr lang="en-US" dirty="0" err="1"/>
            <a:t>regiune</a:t>
          </a:r>
          <a:r>
            <a:rPr lang="en-US" dirty="0"/>
            <a:t>?</a:t>
          </a:r>
          <a:endParaRPr lang="en-US" b="1" dirty="0"/>
        </a:p>
      </dgm:t>
    </dgm:pt>
    <dgm:pt modelId="{3DAFEA67-54F4-418F-A973-A20D50660CE7}" type="parTrans" cxnId="{50C89FE0-23D0-4485-8ADC-FE8708ACE4E0}">
      <dgm:prSet/>
      <dgm:spPr/>
      <dgm:t>
        <a:bodyPr/>
        <a:lstStyle/>
        <a:p>
          <a:endParaRPr lang="en-US"/>
        </a:p>
      </dgm:t>
    </dgm:pt>
    <dgm:pt modelId="{E46CEC9A-DDA0-482F-BE08-F71AAA3227A7}" type="sibTrans" cxnId="{50C89FE0-23D0-4485-8ADC-FE8708ACE4E0}">
      <dgm:prSet/>
      <dgm:spPr/>
      <dgm:t>
        <a:bodyPr/>
        <a:lstStyle/>
        <a:p>
          <a:endParaRPr lang="en-US"/>
        </a:p>
      </dgm:t>
    </dgm:pt>
    <dgm:pt modelId="{D53C3354-90D9-471B-A2F2-4B38BF35255B}">
      <dgm:prSet phldrT="[Text]"/>
      <dgm:spPr/>
      <dgm:t>
        <a:bodyPr/>
        <a:lstStyle/>
        <a:p>
          <a:pPr algn="just"/>
          <a:r>
            <a:rPr lang="en-US" dirty="0"/>
            <a:t>Q2 - Ce </a:t>
          </a:r>
          <a:r>
            <a:rPr lang="en-US" dirty="0" err="1"/>
            <a:t>măsuri</a:t>
          </a:r>
          <a:r>
            <a:rPr lang="en-US" dirty="0"/>
            <a:t> </a:t>
          </a:r>
          <a:r>
            <a:rPr lang="en-US" dirty="0" err="1"/>
            <a:t>ar</a:t>
          </a:r>
          <a:r>
            <a:rPr lang="en-US" dirty="0"/>
            <a:t> </a:t>
          </a:r>
          <a:r>
            <a:rPr lang="en-US" dirty="0" err="1"/>
            <a:t>putea</a:t>
          </a:r>
          <a:r>
            <a:rPr lang="en-US" dirty="0"/>
            <a:t> fi </a:t>
          </a:r>
          <a:r>
            <a:rPr lang="en-US" dirty="0" err="1"/>
            <a:t>luate</a:t>
          </a:r>
          <a:r>
            <a:rPr lang="en-US" dirty="0"/>
            <a:t> de </a:t>
          </a:r>
          <a:r>
            <a:rPr lang="en-US" dirty="0" err="1"/>
            <a:t>către</a:t>
          </a:r>
          <a:r>
            <a:rPr lang="en-US" dirty="0"/>
            <a:t> </a:t>
          </a:r>
          <a:r>
            <a:rPr lang="en-US" dirty="0" err="1"/>
            <a:t>guvern</a:t>
          </a:r>
          <a:r>
            <a:rPr lang="en-US" dirty="0"/>
            <a:t> </a:t>
          </a:r>
          <a:r>
            <a:rPr lang="en-US" dirty="0" err="1"/>
            <a:t>pentru</a:t>
          </a:r>
          <a:r>
            <a:rPr lang="en-US" dirty="0"/>
            <a:t> a </a:t>
          </a:r>
          <a:r>
            <a:rPr lang="en-US" dirty="0" err="1"/>
            <a:t>promova</a:t>
          </a:r>
          <a:r>
            <a:rPr lang="en-US" dirty="0"/>
            <a:t> </a:t>
          </a:r>
          <a:r>
            <a:rPr lang="en-US" dirty="0" err="1"/>
            <a:t>convergența</a:t>
          </a:r>
          <a:r>
            <a:rPr lang="en-US" dirty="0"/>
            <a:t> </a:t>
          </a:r>
          <a:r>
            <a:rPr lang="en-US" dirty="0" err="1"/>
            <a:t>și</a:t>
          </a:r>
          <a:r>
            <a:rPr lang="en-US" dirty="0"/>
            <a:t> </a:t>
          </a:r>
          <a:r>
            <a:rPr lang="en-US" dirty="0" err="1"/>
            <a:t>sustenabilitatea</a:t>
          </a:r>
          <a:r>
            <a:rPr lang="en-US" dirty="0"/>
            <a:t> </a:t>
          </a:r>
          <a:r>
            <a:rPr lang="en-US" dirty="0" err="1"/>
            <a:t>în</a:t>
          </a:r>
          <a:r>
            <a:rPr lang="en-US" dirty="0"/>
            <a:t> </a:t>
          </a:r>
          <a:r>
            <a:rPr lang="en-US" dirty="0" err="1"/>
            <a:t>regiune</a:t>
          </a:r>
          <a:r>
            <a:rPr lang="en-US" dirty="0"/>
            <a:t>?</a:t>
          </a:r>
          <a:endParaRPr lang="en-US" b="1" dirty="0"/>
        </a:p>
      </dgm:t>
    </dgm:pt>
    <dgm:pt modelId="{881CBBBB-420F-4BC5-BC58-0F3DC1D6C8D1}" type="sibTrans" cxnId="{4FF81105-7385-41E3-9334-C772CCA6874F}">
      <dgm:prSet/>
      <dgm:spPr/>
      <dgm:t>
        <a:bodyPr/>
        <a:lstStyle/>
        <a:p>
          <a:endParaRPr lang="en-US"/>
        </a:p>
      </dgm:t>
    </dgm:pt>
    <dgm:pt modelId="{D484A31A-EB1B-46AB-95F5-F3D06801C415}" type="parTrans" cxnId="{4FF81105-7385-41E3-9334-C772CCA6874F}">
      <dgm:prSet/>
      <dgm:spPr/>
      <dgm:t>
        <a:bodyPr/>
        <a:lstStyle/>
        <a:p>
          <a:endParaRPr lang="en-US"/>
        </a:p>
      </dgm:t>
    </dgm:pt>
    <dgm:pt modelId="{609675A5-7361-4364-B19C-2F6EFD33A14F}" type="pres">
      <dgm:prSet presAssocID="{72A0174A-6F91-43EB-AC40-18C0A8ECD865}" presName="Name0" presStyleCnt="0">
        <dgm:presLayoutVars>
          <dgm:chMax val="7"/>
          <dgm:chPref val="7"/>
          <dgm:dir/>
        </dgm:presLayoutVars>
      </dgm:prSet>
      <dgm:spPr/>
      <dgm:t>
        <a:bodyPr/>
        <a:lstStyle/>
        <a:p>
          <a:endParaRPr lang="en-US"/>
        </a:p>
      </dgm:t>
    </dgm:pt>
    <dgm:pt modelId="{B23878FE-EBD9-49B2-8CC6-77AB5F2F5D78}" type="pres">
      <dgm:prSet presAssocID="{72A0174A-6F91-43EB-AC40-18C0A8ECD865}" presName="Name1" presStyleCnt="0"/>
      <dgm:spPr/>
    </dgm:pt>
    <dgm:pt modelId="{DE5CCA2D-AAF7-4F8E-83D3-60AC4404AC18}" type="pres">
      <dgm:prSet presAssocID="{72A0174A-6F91-43EB-AC40-18C0A8ECD865}" presName="cycle" presStyleCnt="0"/>
      <dgm:spPr/>
    </dgm:pt>
    <dgm:pt modelId="{B2B260E5-0241-4611-B8BF-F901091FAC49}" type="pres">
      <dgm:prSet presAssocID="{72A0174A-6F91-43EB-AC40-18C0A8ECD865}" presName="srcNode" presStyleLbl="node1" presStyleIdx="0" presStyleCnt="2"/>
      <dgm:spPr/>
    </dgm:pt>
    <dgm:pt modelId="{DACC3027-8E67-4898-9B39-29A0D47A73B8}" type="pres">
      <dgm:prSet presAssocID="{72A0174A-6F91-43EB-AC40-18C0A8ECD865}" presName="conn" presStyleLbl="parChTrans1D2" presStyleIdx="0" presStyleCnt="1"/>
      <dgm:spPr/>
      <dgm:t>
        <a:bodyPr/>
        <a:lstStyle/>
        <a:p>
          <a:endParaRPr lang="en-US"/>
        </a:p>
      </dgm:t>
    </dgm:pt>
    <dgm:pt modelId="{BEAA6497-6230-4170-9C0E-2DBB15360601}" type="pres">
      <dgm:prSet presAssocID="{72A0174A-6F91-43EB-AC40-18C0A8ECD865}" presName="extraNode" presStyleLbl="node1" presStyleIdx="0" presStyleCnt="2"/>
      <dgm:spPr/>
    </dgm:pt>
    <dgm:pt modelId="{FF85BEF9-B81F-4DDB-8C20-952EE54ACABA}" type="pres">
      <dgm:prSet presAssocID="{72A0174A-6F91-43EB-AC40-18C0A8ECD865}" presName="dstNode" presStyleLbl="node1" presStyleIdx="0" presStyleCnt="2"/>
      <dgm:spPr/>
    </dgm:pt>
    <dgm:pt modelId="{1CB7B9F0-E422-4769-9C02-A92957AC57CF}" type="pres">
      <dgm:prSet presAssocID="{F7898729-A725-4E27-9DC0-D2A64D9B82CE}" presName="text_1" presStyleLbl="node1" presStyleIdx="0" presStyleCnt="2" custLinFactNeighborX="823" custLinFactNeighborY="-1226">
        <dgm:presLayoutVars>
          <dgm:bulletEnabled val="1"/>
        </dgm:presLayoutVars>
      </dgm:prSet>
      <dgm:spPr/>
      <dgm:t>
        <a:bodyPr/>
        <a:lstStyle/>
        <a:p>
          <a:endParaRPr lang="en-US"/>
        </a:p>
      </dgm:t>
    </dgm:pt>
    <dgm:pt modelId="{7DD0D817-E331-4AFF-9ADE-CA2B411A32E3}" type="pres">
      <dgm:prSet presAssocID="{F7898729-A725-4E27-9DC0-D2A64D9B82CE}" presName="accent_1" presStyleCnt="0"/>
      <dgm:spPr/>
    </dgm:pt>
    <dgm:pt modelId="{EE4C4CB7-FCEA-42D8-BA46-3658B2649533}" type="pres">
      <dgm:prSet presAssocID="{F7898729-A725-4E27-9DC0-D2A64D9B82CE}" presName="accentRepeatNode" presStyleLbl="solidFgAcc1" presStyleIdx="0" presStyleCnt="2"/>
      <dgm:spPr/>
    </dgm:pt>
    <dgm:pt modelId="{A137257C-6CB2-4F7D-B01B-036A442FBE1C}" type="pres">
      <dgm:prSet presAssocID="{D53C3354-90D9-471B-A2F2-4B38BF35255B}" presName="text_2" presStyleLbl="node1" presStyleIdx="1" presStyleCnt="2">
        <dgm:presLayoutVars>
          <dgm:bulletEnabled val="1"/>
        </dgm:presLayoutVars>
      </dgm:prSet>
      <dgm:spPr/>
      <dgm:t>
        <a:bodyPr/>
        <a:lstStyle/>
        <a:p>
          <a:endParaRPr lang="en-US"/>
        </a:p>
      </dgm:t>
    </dgm:pt>
    <dgm:pt modelId="{919B73F1-202B-4433-94CD-0540174DB0A4}" type="pres">
      <dgm:prSet presAssocID="{D53C3354-90D9-471B-A2F2-4B38BF35255B}" presName="accent_2" presStyleCnt="0"/>
      <dgm:spPr/>
    </dgm:pt>
    <dgm:pt modelId="{DFEC3529-C912-4F61-A4DE-C0E5319FA450}" type="pres">
      <dgm:prSet presAssocID="{D53C3354-90D9-471B-A2F2-4B38BF35255B}" presName="accentRepeatNode" presStyleLbl="solidFgAcc1" presStyleIdx="1" presStyleCnt="2"/>
      <dgm:spPr/>
    </dgm:pt>
  </dgm:ptLst>
  <dgm:cxnLst>
    <dgm:cxn modelId="{33B0A0C6-2F9C-4C4F-A35C-E4045D2E440C}" type="presOf" srcId="{F7898729-A725-4E27-9DC0-D2A64D9B82CE}" destId="{1CB7B9F0-E422-4769-9C02-A92957AC57CF}" srcOrd="0" destOrd="0" presId="urn:microsoft.com/office/officeart/2008/layout/VerticalCurvedList"/>
    <dgm:cxn modelId="{D11DB75C-8C40-420B-A42A-0A41A2F1DE0F}" type="presOf" srcId="{E46CEC9A-DDA0-482F-BE08-F71AAA3227A7}" destId="{DACC3027-8E67-4898-9B39-29A0D47A73B8}" srcOrd="0" destOrd="0" presId="urn:microsoft.com/office/officeart/2008/layout/VerticalCurvedList"/>
    <dgm:cxn modelId="{50C89FE0-23D0-4485-8ADC-FE8708ACE4E0}" srcId="{72A0174A-6F91-43EB-AC40-18C0A8ECD865}" destId="{F7898729-A725-4E27-9DC0-D2A64D9B82CE}" srcOrd="0" destOrd="0" parTransId="{3DAFEA67-54F4-418F-A973-A20D50660CE7}" sibTransId="{E46CEC9A-DDA0-482F-BE08-F71AAA3227A7}"/>
    <dgm:cxn modelId="{4FF81105-7385-41E3-9334-C772CCA6874F}" srcId="{72A0174A-6F91-43EB-AC40-18C0A8ECD865}" destId="{D53C3354-90D9-471B-A2F2-4B38BF35255B}" srcOrd="1" destOrd="0" parTransId="{D484A31A-EB1B-46AB-95F5-F3D06801C415}" sibTransId="{881CBBBB-420F-4BC5-BC58-0F3DC1D6C8D1}"/>
    <dgm:cxn modelId="{E843C884-21EF-4950-83ED-C8BBAD77A57D}" type="presOf" srcId="{D53C3354-90D9-471B-A2F2-4B38BF35255B}" destId="{A137257C-6CB2-4F7D-B01B-036A442FBE1C}" srcOrd="0" destOrd="0" presId="urn:microsoft.com/office/officeart/2008/layout/VerticalCurvedList"/>
    <dgm:cxn modelId="{BA27B2B5-B54B-44AE-8790-ABA2DB449A0E}" type="presOf" srcId="{72A0174A-6F91-43EB-AC40-18C0A8ECD865}" destId="{609675A5-7361-4364-B19C-2F6EFD33A14F}" srcOrd="0" destOrd="0" presId="urn:microsoft.com/office/officeart/2008/layout/VerticalCurvedList"/>
    <dgm:cxn modelId="{0D482C19-2A1F-4831-9971-ADD1C2BC764B}" type="presParOf" srcId="{609675A5-7361-4364-B19C-2F6EFD33A14F}" destId="{B23878FE-EBD9-49B2-8CC6-77AB5F2F5D78}" srcOrd="0" destOrd="0" presId="urn:microsoft.com/office/officeart/2008/layout/VerticalCurvedList"/>
    <dgm:cxn modelId="{1EF880C8-45B1-4AC9-BC06-28A20FE9E16B}" type="presParOf" srcId="{B23878FE-EBD9-49B2-8CC6-77AB5F2F5D78}" destId="{DE5CCA2D-AAF7-4F8E-83D3-60AC4404AC18}" srcOrd="0" destOrd="0" presId="urn:microsoft.com/office/officeart/2008/layout/VerticalCurvedList"/>
    <dgm:cxn modelId="{B1702839-F9CF-4DEE-8E50-4EDC9DA6691F}" type="presParOf" srcId="{DE5CCA2D-AAF7-4F8E-83D3-60AC4404AC18}" destId="{B2B260E5-0241-4611-B8BF-F901091FAC49}" srcOrd="0" destOrd="0" presId="urn:microsoft.com/office/officeart/2008/layout/VerticalCurvedList"/>
    <dgm:cxn modelId="{E5915D84-2986-4E26-BC2F-C92ED45402BB}" type="presParOf" srcId="{DE5CCA2D-AAF7-4F8E-83D3-60AC4404AC18}" destId="{DACC3027-8E67-4898-9B39-29A0D47A73B8}" srcOrd="1" destOrd="0" presId="urn:microsoft.com/office/officeart/2008/layout/VerticalCurvedList"/>
    <dgm:cxn modelId="{B32E7615-F11F-424C-8245-173AF23B4E73}" type="presParOf" srcId="{DE5CCA2D-AAF7-4F8E-83D3-60AC4404AC18}" destId="{BEAA6497-6230-4170-9C0E-2DBB15360601}" srcOrd="2" destOrd="0" presId="urn:microsoft.com/office/officeart/2008/layout/VerticalCurvedList"/>
    <dgm:cxn modelId="{8015EC0A-D461-45E2-9BB8-EECD39C9AD41}" type="presParOf" srcId="{DE5CCA2D-AAF7-4F8E-83D3-60AC4404AC18}" destId="{FF85BEF9-B81F-4DDB-8C20-952EE54ACABA}" srcOrd="3" destOrd="0" presId="urn:microsoft.com/office/officeart/2008/layout/VerticalCurvedList"/>
    <dgm:cxn modelId="{92E63242-8AA7-4F1C-A7B8-2DFBDD65713C}" type="presParOf" srcId="{B23878FE-EBD9-49B2-8CC6-77AB5F2F5D78}" destId="{1CB7B9F0-E422-4769-9C02-A92957AC57CF}" srcOrd="1" destOrd="0" presId="urn:microsoft.com/office/officeart/2008/layout/VerticalCurvedList"/>
    <dgm:cxn modelId="{AB048FAB-0F3A-46C6-8CFC-D6D672F994B0}" type="presParOf" srcId="{B23878FE-EBD9-49B2-8CC6-77AB5F2F5D78}" destId="{7DD0D817-E331-4AFF-9ADE-CA2B411A32E3}" srcOrd="2" destOrd="0" presId="urn:microsoft.com/office/officeart/2008/layout/VerticalCurvedList"/>
    <dgm:cxn modelId="{BA4F6588-5C2D-44DD-AC13-1BB97F5D8B1C}" type="presParOf" srcId="{7DD0D817-E331-4AFF-9ADE-CA2B411A32E3}" destId="{EE4C4CB7-FCEA-42D8-BA46-3658B2649533}" srcOrd="0" destOrd="0" presId="urn:microsoft.com/office/officeart/2008/layout/VerticalCurvedList"/>
    <dgm:cxn modelId="{E6BFA99F-7485-4CE8-8883-EA01C70C4598}" type="presParOf" srcId="{B23878FE-EBD9-49B2-8CC6-77AB5F2F5D78}" destId="{A137257C-6CB2-4F7D-B01B-036A442FBE1C}" srcOrd="3" destOrd="0" presId="urn:microsoft.com/office/officeart/2008/layout/VerticalCurvedList"/>
    <dgm:cxn modelId="{119966B3-4A1E-47D7-AF3D-FAD4508EA7D5}" type="presParOf" srcId="{B23878FE-EBD9-49B2-8CC6-77AB5F2F5D78}" destId="{919B73F1-202B-4433-94CD-0540174DB0A4}" srcOrd="4" destOrd="0" presId="urn:microsoft.com/office/officeart/2008/layout/VerticalCurvedList"/>
    <dgm:cxn modelId="{BB9A0B19-79D5-4909-A284-CF72B265440D}" type="presParOf" srcId="{919B73F1-202B-4433-94CD-0540174DB0A4}" destId="{DFEC3529-C912-4F61-A4DE-C0E5319FA450}"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72A0174A-6F91-43EB-AC40-18C0A8ECD865}"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F7898729-A725-4E27-9DC0-D2A64D9B82CE}">
      <dgm:prSet phldrT="[Text]"/>
      <dgm:spPr/>
      <dgm:t>
        <a:bodyPr/>
        <a:lstStyle/>
        <a:p>
          <a:pPr algn="just"/>
          <a:r>
            <a:rPr lang="en-US" dirty="0" err="1"/>
            <a:t>Ipoteză</a:t>
          </a:r>
          <a:r>
            <a:rPr lang="en-US" dirty="0"/>
            <a:t> (H1) - </a:t>
          </a:r>
          <a:r>
            <a:rPr lang="en-US" dirty="0" err="1"/>
            <a:t>Există</a:t>
          </a:r>
          <a:r>
            <a:rPr lang="en-US" dirty="0"/>
            <a:t> o </a:t>
          </a:r>
          <a:r>
            <a:rPr lang="en-US" dirty="0" err="1"/>
            <a:t>relație</a:t>
          </a:r>
          <a:r>
            <a:rPr lang="en-US" dirty="0"/>
            <a:t> </a:t>
          </a:r>
          <a:r>
            <a:rPr lang="en-US" dirty="0" err="1"/>
            <a:t>pozitivă</a:t>
          </a:r>
          <a:r>
            <a:rPr lang="en-US" dirty="0"/>
            <a:t> </a:t>
          </a:r>
          <a:r>
            <a:rPr lang="en-US" dirty="0" err="1"/>
            <a:t>între</a:t>
          </a:r>
          <a:r>
            <a:rPr lang="en-US" dirty="0"/>
            <a:t> </a:t>
          </a:r>
          <a:r>
            <a:rPr lang="en-US" dirty="0" err="1"/>
            <a:t>nivelul</a:t>
          </a:r>
          <a:r>
            <a:rPr lang="en-US" dirty="0"/>
            <a:t> de </a:t>
          </a:r>
          <a:r>
            <a:rPr lang="en-US" dirty="0" err="1"/>
            <a:t>reziliență</a:t>
          </a:r>
          <a:r>
            <a:rPr lang="en-US" dirty="0"/>
            <a:t> </a:t>
          </a:r>
          <a:r>
            <a:rPr lang="en-US" dirty="0" err="1"/>
            <a:t>economică</a:t>
          </a:r>
          <a:r>
            <a:rPr lang="en-US" dirty="0"/>
            <a:t> </a:t>
          </a:r>
          <a:r>
            <a:rPr lang="en-US" dirty="0" err="1"/>
            <a:t>și</a:t>
          </a:r>
          <a:r>
            <a:rPr lang="en-US" dirty="0"/>
            <a:t> </a:t>
          </a:r>
          <a:r>
            <a:rPr lang="en-US" dirty="0" err="1"/>
            <a:t>finanțarea</a:t>
          </a:r>
          <a:r>
            <a:rPr lang="en-US" dirty="0"/>
            <a:t> </a:t>
          </a:r>
          <a:r>
            <a:rPr lang="en-US" dirty="0" err="1"/>
            <a:t>sustenabilă</a:t>
          </a:r>
          <a:r>
            <a:rPr lang="en-US" dirty="0"/>
            <a:t> </a:t>
          </a:r>
          <a:r>
            <a:rPr lang="en-US" dirty="0" err="1"/>
            <a:t>în</a:t>
          </a:r>
          <a:r>
            <a:rPr lang="en-US" dirty="0"/>
            <a:t> </a:t>
          </a:r>
          <a:r>
            <a:rPr lang="en-US" dirty="0" err="1"/>
            <a:t>județele</a:t>
          </a:r>
          <a:r>
            <a:rPr lang="en-US" dirty="0"/>
            <a:t> din </a:t>
          </a:r>
          <a:r>
            <a:rPr lang="en-US" dirty="0" err="1"/>
            <a:t>România</a:t>
          </a:r>
          <a:r>
            <a:rPr lang="en-US" dirty="0"/>
            <a:t>.</a:t>
          </a:r>
          <a:endParaRPr lang="en-US" b="1" dirty="0"/>
        </a:p>
      </dgm:t>
    </dgm:pt>
    <dgm:pt modelId="{3DAFEA67-54F4-418F-A973-A20D50660CE7}" type="parTrans" cxnId="{50C89FE0-23D0-4485-8ADC-FE8708ACE4E0}">
      <dgm:prSet/>
      <dgm:spPr/>
      <dgm:t>
        <a:bodyPr/>
        <a:lstStyle/>
        <a:p>
          <a:endParaRPr lang="en-US"/>
        </a:p>
      </dgm:t>
    </dgm:pt>
    <dgm:pt modelId="{E46CEC9A-DDA0-482F-BE08-F71AAA3227A7}" type="sibTrans" cxnId="{50C89FE0-23D0-4485-8ADC-FE8708ACE4E0}">
      <dgm:prSet/>
      <dgm:spPr/>
      <dgm:t>
        <a:bodyPr/>
        <a:lstStyle/>
        <a:p>
          <a:endParaRPr lang="en-US"/>
        </a:p>
      </dgm:t>
    </dgm:pt>
    <dgm:pt modelId="{D53C3354-90D9-471B-A2F2-4B38BF35255B}">
      <dgm:prSet phldrT="[Text]"/>
      <dgm:spPr/>
      <dgm:t>
        <a:bodyPr/>
        <a:lstStyle/>
        <a:p>
          <a:pPr algn="just"/>
          <a:r>
            <a:rPr lang="en-US" dirty="0" err="1"/>
            <a:t>Ipoteza</a:t>
          </a:r>
          <a:r>
            <a:rPr lang="en-US" dirty="0"/>
            <a:t> (H2) - </a:t>
          </a:r>
          <a:r>
            <a:rPr lang="en-US" dirty="0" err="1"/>
            <a:t>Există</a:t>
          </a:r>
          <a:r>
            <a:rPr lang="en-US" dirty="0"/>
            <a:t> </a:t>
          </a:r>
          <a:r>
            <a:rPr lang="en-US" dirty="0" err="1"/>
            <a:t>variații</a:t>
          </a:r>
          <a:r>
            <a:rPr lang="en-US" dirty="0"/>
            <a:t> </a:t>
          </a:r>
          <a:r>
            <a:rPr lang="en-US" dirty="0" err="1"/>
            <a:t>semnificative</a:t>
          </a:r>
          <a:r>
            <a:rPr lang="en-US" dirty="0"/>
            <a:t> </a:t>
          </a:r>
          <a:r>
            <a:rPr lang="en-US" dirty="0" err="1"/>
            <a:t>în</a:t>
          </a:r>
          <a:r>
            <a:rPr lang="en-US" dirty="0"/>
            <a:t> </a:t>
          </a:r>
          <a:r>
            <a:rPr lang="en-US" dirty="0" err="1"/>
            <a:t>ceea</a:t>
          </a:r>
          <a:r>
            <a:rPr lang="en-US" dirty="0"/>
            <a:t> </a:t>
          </a:r>
          <a:r>
            <a:rPr lang="en-US" dirty="0" err="1"/>
            <a:t>ce</a:t>
          </a:r>
          <a:r>
            <a:rPr lang="en-US" dirty="0"/>
            <a:t> </a:t>
          </a:r>
          <a:r>
            <a:rPr lang="en-US" dirty="0" err="1"/>
            <a:t>privește</a:t>
          </a:r>
          <a:r>
            <a:rPr lang="en-US" dirty="0"/>
            <a:t> </a:t>
          </a:r>
          <a:r>
            <a:rPr lang="en-US" dirty="0" err="1"/>
            <a:t>reziliența</a:t>
          </a:r>
          <a:r>
            <a:rPr lang="en-US" dirty="0"/>
            <a:t> </a:t>
          </a:r>
          <a:r>
            <a:rPr lang="en-US" dirty="0" err="1"/>
            <a:t>economică</a:t>
          </a:r>
          <a:r>
            <a:rPr lang="en-US" dirty="0"/>
            <a:t> </a:t>
          </a:r>
          <a:r>
            <a:rPr lang="en-US" dirty="0" err="1"/>
            <a:t>și</a:t>
          </a:r>
          <a:r>
            <a:rPr lang="en-US" dirty="0"/>
            <a:t> </a:t>
          </a:r>
          <a:r>
            <a:rPr lang="en-US" dirty="0" err="1"/>
            <a:t>finanțarea</a:t>
          </a:r>
          <a:r>
            <a:rPr lang="en-US" dirty="0"/>
            <a:t> </a:t>
          </a:r>
          <a:r>
            <a:rPr lang="en-US" dirty="0" err="1"/>
            <a:t>sustenabilă</a:t>
          </a:r>
          <a:r>
            <a:rPr lang="en-US" dirty="0"/>
            <a:t> </a:t>
          </a:r>
          <a:r>
            <a:rPr lang="en-US" dirty="0" err="1"/>
            <a:t>între</a:t>
          </a:r>
          <a:r>
            <a:rPr lang="en-US" dirty="0"/>
            <a:t> </a:t>
          </a:r>
          <a:r>
            <a:rPr lang="en-US" dirty="0" err="1"/>
            <a:t>județele</a:t>
          </a:r>
          <a:r>
            <a:rPr lang="en-US" dirty="0"/>
            <a:t> din </a:t>
          </a:r>
          <a:r>
            <a:rPr lang="en-US" dirty="0" err="1"/>
            <a:t>România</a:t>
          </a:r>
          <a:r>
            <a:rPr lang="en-US" dirty="0"/>
            <a:t>.</a:t>
          </a:r>
          <a:endParaRPr lang="en-US" b="1" dirty="0"/>
        </a:p>
      </dgm:t>
    </dgm:pt>
    <dgm:pt modelId="{881CBBBB-420F-4BC5-BC58-0F3DC1D6C8D1}" type="sibTrans" cxnId="{4FF81105-7385-41E3-9334-C772CCA6874F}">
      <dgm:prSet/>
      <dgm:spPr/>
      <dgm:t>
        <a:bodyPr/>
        <a:lstStyle/>
        <a:p>
          <a:endParaRPr lang="en-US"/>
        </a:p>
      </dgm:t>
    </dgm:pt>
    <dgm:pt modelId="{D484A31A-EB1B-46AB-95F5-F3D06801C415}" type="parTrans" cxnId="{4FF81105-7385-41E3-9334-C772CCA6874F}">
      <dgm:prSet/>
      <dgm:spPr/>
      <dgm:t>
        <a:bodyPr/>
        <a:lstStyle/>
        <a:p>
          <a:endParaRPr lang="en-US"/>
        </a:p>
      </dgm:t>
    </dgm:pt>
    <dgm:pt modelId="{609675A5-7361-4364-B19C-2F6EFD33A14F}" type="pres">
      <dgm:prSet presAssocID="{72A0174A-6F91-43EB-AC40-18C0A8ECD865}" presName="Name0" presStyleCnt="0">
        <dgm:presLayoutVars>
          <dgm:chMax val="7"/>
          <dgm:chPref val="7"/>
          <dgm:dir/>
        </dgm:presLayoutVars>
      </dgm:prSet>
      <dgm:spPr/>
      <dgm:t>
        <a:bodyPr/>
        <a:lstStyle/>
        <a:p>
          <a:endParaRPr lang="en-US"/>
        </a:p>
      </dgm:t>
    </dgm:pt>
    <dgm:pt modelId="{B23878FE-EBD9-49B2-8CC6-77AB5F2F5D78}" type="pres">
      <dgm:prSet presAssocID="{72A0174A-6F91-43EB-AC40-18C0A8ECD865}" presName="Name1" presStyleCnt="0"/>
      <dgm:spPr/>
    </dgm:pt>
    <dgm:pt modelId="{DE5CCA2D-AAF7-4F8E-83D3-60AC4404AC18}" type="pres">
      <dgm:prSet presAssocID="{72A0174A-6F91-43EB-AC40-18C0A8ECD865}" presName="cycle" presStyleCnt="0"/>
      <dgm:spPr/>
    </dgm:pt>
    <dgm:pt modelId="{B2B260E5-0241-4611-B8BF-F901091FAC49}" type="pres">
      <dgm:prSet presAssocID="{72A0174A-6F91-43EB-AC40-18C0A8ECD865}" presName="srcNode" presStyleLbl="node1" presStyleIdx="0" presStyleCnt="2"/>
      <dgm:spPr/>
    </dgm:pt>
    <dgm:pt modelId="{DACC3027-8E67-4898-9B39-29A0D47A73B8}" type="pres">
      <dgm:prSet presAssocID="{72A0174A-6F91-43EB-AC40-18C0A8ECD865}" presName="conn" presStyleLbl="parChTrans1D2" presStyleIdx="0" presStyleCnt="1"/>
      <dgm:spPr/>
      <dgm:t>
        <a:bodyPr/>
        <a:lstStyle/>
        <a:p>
          <a:endParaRPr lang="en-US"/>
        </a:p>
      </dgm:t>
    </dgm:pt>
    <dgm:pt modelId="{BEAA6497-6230-4170-9C0E-2DBB15360601}" type="pres">
      <dgm:prSet presAssocID="{72A0174A-6F91-43EB-AC40-18C0A8ECD865}" presName="extraNode" presStyleLbl="node1" presStyleIdx="0" presStyleCnt="2"/>
      <dgm:spPr/>
    </dgm:pt>
    <dgm:pt modelId="{FF85BEF9-B81F-4DDB-8C20-952EE54ACABA}" type="pres">
      <dgm:prSet presAssocID="{72A0174A-6F91-43EB-AC40-18C0A8ECD865}" presName="dstNode" presStyleLbl="node1" presStyleIdx="0" presStyleCnt="2"/>
      <dgm:spPr/>
    </dgm:pt>
    <dgm:pt modelId="{1CB7B9F0-E422-4769-9C02-A92957AC57CF}" type="pres">
      <dgm:prSet presAssocID="{F7898729-A725-4E27-9DC0-D2A64D9B82CE}" presName="text_1" presStyleLbl="node1" presStyleIdx="0" presStyleCnt="2" custLinFactNeighborX="823" custLinFactNeighborY="-1226">
        <dgm:presLayoutVars>
          <dgm:bulletEnabled val="1"/>
        </dgm:presLayoutVars>
      </dgm:prSet>
      <dgm:spPr/>
      <dgm:t>
        <a:bodyPr/>
        <a:lstStyle/>
        <a:p>
          <a:endParaRPr lang="en-US"/>
        </a:p>
      </dgm:t>
    </dgm:pt>
    <dgm:pt modelId="{7DD0D817-E331-4AFF-9ADE-CA2B411A32E3}" type="pres">
      <dgm:prSet presAssocID="{F7898729-A725-4E27-9DC0-D2A64D9B82CE}" presName="accent_1" presStyleCnt="0"/>
      <dgm:spPr/>
    </dgm:pt>
    <dgm:pt modelId="{EE4C4CB7-FCEA-42D8-BA46-3658B2649533}" type="pres">
      <dgm:prSet presAssocID="{F7898729-A725-4E27-9DC0-D2A64D9B82CE}" presName="accentRepeatNode" presStyleLbl="solidFgAcc1" presStyleIdx="0" presStyleCnt="2"/>
      <dgm:spPr/>
    </dgm:pt>
    <dgm:pt modelId="{A137257C-6CB2-4F7D-B01B-036A442FBE1C}" type="pres">
      <dgm:prSet presAssocID="{D53C3354-90D9-471B-A2F2-4B38BF35255B}" presName="text_2" presStyleLbl="node1" presStyleIdx="1" presStyleCnt="2">
        <dgm:presLayoutVars>
          <dgm:bulletEnabled val="1"/>
        </dgm:presLayoutVars>
      </dgm:prSet>
      <dgm:spPr/>
      <dgm:t>
        <a:bodyPr/>
        <a:lstStyle/>
        <a:p>
          <a:endParaRPr lang="en-US"/>
        </a:p>
      </dgm:t>
    </dgm:pt>
    <dgm:pt modelId="{919B73F1-202B-4433-94CD-0540174DB0A4}" type="pres">
      <dgm:prSet presAssocID="{D53C3354-90D9-471B-A2F2-4B38BF35255B}" presName="accent_2" presStyleCnt="0"/>
      <dgm:spPr/>
    </dgm:pt>
    <dgm:pt modelId="{DFEC3529-C912-4F61-A4DE-C0E5319FA450}" type="pres">
      <dgm:prSet presAssocID="{D53C3354-90D9-471B-A2F2-4B38BF35255B}" presName="accentRepeatNode" presStyleLbl="solidFgAcc1" presStyleIdx="1" presStyleCnt="2"/>
      <dgm:spPr/>
    </dgm:pt>
  </dgm:ptLst>
  <dgm:cxnLst>
    <dgm:cxn modelId="{33B0A0C6-2F9C-4C4F-A35C-E4045D2E440C}" type="presOf" srcId="{F7898729-A725-4E27-9DC0-D2A64D9B82CE}" destId="{1CB7B9F0-E422-4769-9C02-A92957AC57CF}" srcOrd="0" destOrd="0" presId="urn:microsoft.com/office/officeart/2008/layout/VerticalCurvedList"/>
    <dgm:cxn modelId="{D11DB75C-8C40-420B-A42A-0A41A2F1DE0F}" type="presOf" srcId="{E46CEC9A-DDA0-482F-BE08-F71AAA3227A7}" destId="{DACC3027-8E67-4898-9B39-29A0D47A73B8}" srcOrd="0" destOrd="0" presId="urn:microsoft.com/office/officeart/2008/layout/VerticalCurvedList"/>
    <dgm:cxn modelId="{50C89FE0-23D0-4485-8ADC-FE8708ACE4E0}" srcId="{72A0174A-6F91-43EB-AC40-18C0A8ECD865}" destId="{F7898729-A725-4E27-9DC0-D2A64D9B82CE}" srcOrd="0" destOrd="0" parTransId="{3DAFEA67-54F4-418F-A973-A20D50660CE7}" sibTransId="{E46CEC9A-DDA0-482F-BE08-F71AAA3227A7}"/>
    <dgm:cxn modelId="{4FF81105-7385-41E3-9334-C772CCA6874F}" srcId="{72A0174A-6F91-43EB-AC40-18C0A8ECD865}" destId="{D53C3354-90D9-471B-A2F2-4B38BF35255B}" srcOrd="1" destOrd="0" parTransId="{D484A31A-EB1B-46AB-95F5-F3D06801C415}" sibTransId="{881CBBBB-420F-4BC5-BC58-0F3DC1D6C8D1}"/>
    <dgm:cxn modelId="{E843C884-21EF-4950-83ED-C8BBAD77A57D}" type="presOf" srcId="{D53C3354-90D9-471B-A2F2-4B38BF35255B}" destId="{A137257C-6CB2-4F7D-B01B-036A442FBE1C}" srcOrd="0" destOrd="0" presId="urn:microsoft.com/office/officeart/2008/layout/VerticalCurvedList"/>
    <dgm:cxn modelId="{BA27B2B5-B54B-44AE-8790-ABA2DB449A0E}" type="presOf" srcId="{72A0174A-6F91-43EB-AC40-18C0A8ECD865}" destId="{609675A5-7361-4364-B19C-2F6EFD33A14F}" srcOrd="0" destOrd="0" presId="urn:microsoft.com/office/officeart/2008/layout/VerticalCurvedList"/>
    <dgm:cxn modelId="{0D482C19-2A1F-4831-9971-ADD1C2BC764B}" type="presParOf" srcId="{609675A5-7361-4364-B19C-2F6EFD33A14F}" destId="{B23878FE-EBD9-49B2-8CC6-77AB5F2F5D78}" srcOrd="0" destOrd="0" presId="urn:microsoft.com/office/officeart/2008/layout/VerticalCurvedList"/>
    <dgm:cxn modelId="{1EF880C8-45B1-4AC9-BC06-28A20FE9E16B}" type="presParOf" srcId="{B23878FE-EBD9-49B2-8CC6-77AB5F2F5D78}" destId="{DE5CCA2D-AAF7-4F8E-83D3-60AC4404AC18}" srcOrd="0" destOrd="0" presId="urn:microsoft.com/office/officeart/2008/layout/VerticalCurvedList"/>
    <dgm:cxn modelId="{B1702839-F9CF-4DEE-8E50-4EDC9DA6691F}" type="presParOf" srcId="{DE5CCA2D-AAF7-4F8E-83D3-60AC4404AC18}" destId="{B2B260E5-0241-4611-B8BF-F901091FAC49}" srcOrd="0" destOrd="0" presId="urn:microsoft.com/office/officeart/2008/layout/VerticalCurvedList"/>
    <dgm:cxn modelId="{E5915D84-2986-4E26-BC2F-C92ED45402BB}" type="presParOf" srcId="{DE5CCA2D-AAF7-4F8E-83D3-60AC4404AC18}" destId="{DACC3027-8E67-4898-9B39-29A0D47A73B8}" srcOrd="1" destOrd="0" presId="urn:microsoft.com/office/officeart/2008/layout/VerticalCurvedList"/>
    <dgm:cxn modelId="{B32E7615-F11F-424C-8245-173AF23B4E73}" type="presParOf" srcId="{DE5CCA2D-AAF7-4F8E-83D3-60AC4404AC18}" destId="{BEAA6497-6230-4170-9C0E-2DBB15360601}" srcOrd="2" destOrd="0" presId="urn:microsoft.com/office/officeart/2008/layout/VerticalCurvedList"/>
    <dgm:cxn modelId="{8015EC0A-D461-45E2-9BB8-EECD39C9AD41}" type="presParOf" srcId="{DE5CCA2D-AAF7-4F8E-83D3-60AC4404AC18}" destId="{FF85BEF9-B81F-4DDB-8C20-952EE54ACABA}" srcOrd="3" destOrd="0" presId="urn:microsoft.com/office/officeart/2008/layout/VerticalCurvedList"/>
    <dgm:cxn modelId="{92E63242-8AA7-4F1C-A7B8-2DFBDD65713C}" type="presParOf" srcId="{B23878FE-EBD9-49B2-8CC6-77AB5F2F5D78}" destId="{1CB7B9F0-E422-4769-9C02-A92957AC57CF}" srcOrd="1" destOrd="0" presId="urn:microsoft.com/office/officeart/2008/layout/VerticalCurvedList"/>
    <dgm:cxn modelId="{AB048FAB-0F3A-46C6-8CFC-D6D672F994B0}" type="presParOf" srcId="{B23878FE-EBD9-49B2-8CC6-77AB5F2F5D78}" destId="{7DD0D817-E331-4AFF-9ADE-CA2B411A32E3}" srcOrd="2" destOrd="0" presId="urn:microsoft.com/office/officeart/2008/layout/VerticalCurvedList"/>
    <dgm:cxn modelId="{BA4F6588-5C2D-44DD-AC13-1BB97F5D8B1C}" type="presParOf" srcId="{7DD0D817-E331-4AFF-9ADE-CA2B411A32E3}" destId="{EE4C4CB7-FCEA-42D8-BA46-3658B2649533}" srcOrd="0" destOrd="0" presId="urn:microsoft.com/office/officeart/2008/layout/VerticalCurvedList"/>
    <dgm:cxn modelId="{E6BFA99F-7485-4CE8-8883-EA01C70C4598}" type="presParOf" srcId="{B23878FE-EBD9-49B2-8CC6-77AB5F2F5D78}" destId="{A137257C-6CB2-4F7D-B01B-036A442FBE1C}" srcOrd="3" destOrd="0" presId="urn:microsoft.com/office/officeart/2008/layout/VerticalCurvedList"/>
    <dgm:cxn modelId="{119966B3-4A1E-47D7-AF3D-FAD4508EA7D5}" type="presParOf" srcId="{B23878FE-EBD9-49B2-8CC6-77AB5F2F5D78}" destId="{919B73F1-202B-4433-94CD-0540174DB0A4}" srcOrd="4" destOrd="0" presId="urn:microsoft.com/office/officeart/2008/layout/VerticalCurvedList"/>
    <dgm:cxn modelId="{BB9A0B19-79D5-4909-A284-CF72B265440D}" type="presParOf" srcId="{919B73F1-202B-4433-94CD-0540174DB0A4}" destId="{DFEC3529-C912-4F61-A4DE-C0E5319FA450}" srcOrd="0" destOrd="0" presId="urn:microsoft.com/office/officeart/2008/layout/VerticalCurved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93F4CB38-6DF0-4862-A2BD-BCE9EE16C65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4E32AA46-68DB-45CC-ADCB-06B47A7DE2BC}">
      <dgm:prSet phldrT="[Text]"/>
      <dgm:spPr/>
      <dgm:t>
        <a:bodyPr/>
        <a:lstStyle/>
        <a:p>
          <a:r>
            <a:rPr lang="en-US" dirty="0" err="1">
              <a:latin typeface="Times New Roman" panose="02020603050405020304" pitchFamily="18" charset="0"/>
              <a:cs typeface="Times New Roman" panose="02020603050405020304" pitchFamily="18" charset="0"/>
            </a:rPr>
            <a:t>Metodologia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cercet</a:t>
          </a:r>
          <a:r>
            <a:rPr lang="ro-RO" dirty="0" err="1">
              <a:latin typeface="Times New Roman" panose="02020603050405020304" pitchFamily="18" charset="0"/>
              <a:cs typeface="Times New Roman" panose="02020603050405020304" pitchFamily="18" charset="0"/>
            </a:rPr>
            <a:t>ării</a:t>
          </a:r>
          <a:r>
            <a:rPr lang="ro-RO" dirty="0">
              <a:latin typeface="Times New Roman" panose="02020603050405020304" pitchFamily="18" charset="0"/>
              <a:cs typeface="Times New Roman" panose="02020603050405020304" pitchFamily="18" charset="0"/>
            </a:rPr>
            <a:t> – implică 3 dimensiuni în analiza evoluției PIB/</a:t>
          </a:r>
          <a:r>
            <a:rPr lang="ro-RO" dirty="0" err="1">
              <a:latin typeface="Times New Roman" panose="02020603050405020304" pitchFamily="18" charset="0"/>
              <a:cs typeface="Times New Roman" panose="02020603050405020304" pitchFamily="18" charset="0"/>
            </a:rPr>
            <a:t>capita</a:t>
          </a:r>
          <a:r>
            <a:rPr lang="ro-RO" dirty="0">
              <a:latin typeface="Times New Roman" panose="02020603050405020304" pitchFamily="18" charset="0"/>
              <a:cs typeface="Times New Roman" panose="02020603050405020304" pitchFamily="18" charset="0"/>
            </a:rPr>
            <a:t> în regiunile NUTS2 (unități teritoriale de dimensiune medie) din țările UE27</a:t>
          </a:r>
          <a:endParaRPr lang="en-US" dirty="0">
            <a:latin typeface="Times New Roman" panose="02020603050405020304" pitchFamily="18" charset="0"/>
            <a:cs typeface="Times New Roman" panose="02020603050405020304" pitchFamily="18" charset="0"/>
          </a:endParaRPr>
        </a:p>
      </dgm:t>
    </dgm:pt>
    <dgm:pt modelId="{2D49F305-BEE1-4510-83EC-DFF859766C0B}" type="parTrans" cxnId="{B4527AFB-81CD-410A-BF12-8235EE251E7D}">
      <dgm:prSet/>
      <dgm:spPr/>
      <dgm:t>
        <a:bodyPr/>
        <a:lstStyle/>
        <a:p>
          <a:endParaRPr lang="en-US"/>
        </a:p>
      </dgm:t>
    </dgm:pt>
    <dgm:pt modelId="{4EFE1B51-1C8D-4B77-A676-64246722B1D9}" type="sibTrans" cxnId="{B4527AFB-81CD-410A-BF12-8235EE251E7D}">
      <dgm:prSet/>
      <dgm:spPr/>
      <dgm:t>
        <a:bodyPr/>
        <a:lstStyle/>
        <a:p>
          <a:endParaRPr lang="en-US"/>
        </a:p>
      </dgm:t>
    </dgm:pt>
    <dgm:pt modelId="{BC0EB5CC-11CC-4269-BB48-2D9D63133E08}">
      <dgm:prSet phldrT="[Text]"/>
      <dgm:spPr/>
      <dgm:t>
        <a:bodyPr/>
        <a:lstStyle/>
        <a:p>
          <a:r>
            <a:rPr lang="ro-RO" dirty="0">
              <a:latin typeface="Times New Roman" panose="02020603050405020304" pitchFamily="18" charset="0"/>
              <a:cs typeface="Times New Roman" panose="02020603050405020304" pitchFamily="18" charset="0"/>
            </a:rPr>
            <a:t>Seriile de timp</a:t>
          </a:r>
          <a:endParaRPr lang="en-US" dirty="0">
            <a:latin typeface="Times New Roman" panose="02020603050405020304" pitchFamily="18" charset="0"/>
            <a:cs typeface="Times New Roman" panose="02020603050405020304" pitchFamily="18" charset="0"/>
          </a:endParaRPr>
        </a:p>
      </dgm:t>
    </dgm:pt>
    <dgm:pt modelId="{DCCC6814-C4B7-4F35-8D90-9F49FE77E241}" type="parTrans" cxnId="{C56E45A3-FFC3-4B6E-A75A-4CA64F2E3FA0}">
      <dgm:prSet/>
      <dgm:spPr/>
      <dgm:t>
        <a:bodyPr/>
        <a:lstStyle/>
        <a:p>
          <a:endParaRPr lang="en-US"/>
        </a:p>
      </dgm:t>
    </dgm:pt>
    <dgm:pt modelId="{55B189A6-B40B-4A7B-9129-0567E5F4C639}" type="sibTrans" cxnId="{C56E45A3-FFC3-4B6E-A75A-4CA64F2E3FA0}">
      <dgm:prSet/>
      <dgm:spPr/>
      <dgm:t>
        <a:bodyPr/>
        <a:lstStyle/>
        <a:p>
          <a:endParaRPr lang="en-US"/>
        </a:p>
      </dgm:t>
    </dgm:pt>
    <dgm:pt modelId="{16C9A891-2066-4D78-AB7E-64AA6E6B9F02}">
      <dgm:prSet phldrT="[Text]"/>
      <dgm:spPr/>
      <dgm:t>
        <a:bodyPr/>
        <a:lstStyle/>
        <a:p>
          <a:r>
            <a:rPr lang="ro-RO" dirty="0"/>
            <a:t>20</a:t>
          </a:r>
          <a:r>
            <a:rPr lang="en-US" dirty="0"/>
            <a:t>10</a:t>
          </a:r>
          <a:r>
            <a:rPr lang="ro-RO" dirty="0"/>
            <a:t> – 20</a:t>
          </a:r>
          <a:r>
            <a:rPr lang="en-US" dirty="0"/>
            <a:t>1</a:t>
          </a:r>
          <a:r>
            <a:rPr lang="ro-RO" dirty="0"/>
            <a:t>8</a:t>
          </a:r>
          <a:endParaRPr lang="en-US" dirty="0"/>
        </a:p>
      </dgm:t>
    </dgm:pt>
    <dgm:pt modelId="{74AEFDAA-CCF1-407F-8741-5669E2B6BAA8}" type="parTrans" cxnId="{CDE78603-CD15-4ECE-8B3A-3C0AECD44E8C}">
      <dgm:prSet/>
      <dgm:spPr/>
      <dgm:t>
        <a:bodyPr/>
        <a:lstStyle/>
        <a:p>
          <a:endParaRPr lang="en-US"/>
        </a:p>
      </dgm:t>
    </dgm:pt>
    <dgm:pt modelId="{9D4907B4-962B-4261-9F18-65C04C1ACD1E}" type="sibTrans" cxnId="{CDE78603-CD15-4ECE-8B3A-3C0AECD44E8C}">
      <dgm:prSet/>
      <dgm:spPr/>
      <dgm:t>
        <a:bodyPr/>
        <a:lstStyle/>
        <a:p>
          <a:endParaRPr lang="en-US"/>
        </a:p>
      </dgm:t>
    </dgm:pt>
    <dgm:pt modelId="{62F9694F-C0D5-4E31-8429-4B9FED0A609B}">
      <dgm:prSet phldrT="[Text]"/>
      <dgm:spPr/>
      <dgm:t>
        <a:bodyPr/>
        <a:lstStyle/>
        <a:p>
          <a:r>
            <a:rPr lang="en-US" dirty="0" err="1"/>
            <a:t>Reprezentarea</a:t>
          </a:r>
          <a:r>
            <a:rPr lang="en-US" dirty="0"/>
            <a:t> </a:t>
          </a:r>
          <a:r>
            <a:rPr lang="en-US" dirty="0" err="1"/>
            <a:t>histogramei</a:t>
          </a:r>
          <a:r>
            <a:rPr lang="en-US" dirty="0"/>
            <a:t> </a:t>
          </a:r>
          <a:r>
            <a:rPr lang="en-US" dirty="0" err="1"/>
            <a:t>și</a:t>
          </a:r>
          <a:r>
            <a:rPr lang="en-US" dirty="0"/>
            <a:t> a </a:t>
          </a:r>
          <a:r>
            <a:rPr lang="en-US" dirty="0" err="1"/>
            <a:t>curbei</a:t>
          </a:r>
          <a:r>
            <a:rPr lang="en-US" dirty="0"/>
            <a:t> de </a:t>
          </a:r>
          <a:r>
            <a:rPr lang="en-US" dirty="0" err="1"/>
            <a:t>densitate</a:t>
          </a:r>
          <a:r>
            <a:rPr lang="en-US" dirty="0"/>
            <a:t> Kernel </a:t>
          </a:r>
        </a:p>
      </dgm:t>
    </dgm:pt>
    <dgm:pt modelId="{E76EFBA7-FF03-483C-B17E-7A9C7F9AF6CC}" type="sibTrans" cxnId="{142ABE0F-2E88-4434-9422-5180EE1BB305}">
      <dgm:prSet/>
      <dgm:spPr/>
      <dgm:t>
        <a:bodyPr/>
        <a:lstStyle/>
        <a:p>
          <a:endParaRPr lang="en-US"/>
        </a:p>
      </dgm:t>
    </dgm:pt>
    <dgm:pt modelId="{7E895D85-8724-47C0-BF96-6F2DAC71FE32}" type="parTrans" cxnId="{142ABE0F-2E88-4434-9422-5180EE1BB305}">
      <dgm:prSet/>
      <dgm:spPr/>
      <dgm:t>
        <a:bodyPr/>
        <a:lstStyle/>
        <a:p>
          <a:endParaRPr lang="en-US"/>
        </a:p>
      </dgm:t>
    </dgm:pt>
    <dgm:pt modelId="{132FB057-FDED-409D-961E-6FE3A7C7E2AF}">
      <dgm:prSet phldrT="[Text]"/>
      <dgm:spPr/>
      <dgm:t>
        <a:bodyPr/>
        <a:lstStyle/>
        <a:p>
          <a:r>
            <a:rPr lang="en-US" dirty="0"/>
            <a:t>Analiza </a:t>
          </a:r>
          <a:r>
            <a:rPr lang="en-US" dirty="0" err="1"/>
            <a:t>frecvenței</a:t>
          </a:r>
          <a:r>
            <a:rPr lang="en-US" dirty="0"/>
            <a:t> cumulative</a:t>
          </a:r>
        </a:p>
      </dgm:t>
    </dgm:pt>
    <dgm:pt modelId="{E79CC385-05EB-491C-A6AC-F938101B08D6}" type="parTrans" cxnId="{991052EF-B9C6-4D53-90F3-FF204429A11B}">
      <dgm:prSet/>
      <dgm:spPr/>
      <dgm:t>
        <a:bodyPr/>
        <a:lstStyle/>
        <a:p>
          <a:endParaRPr lang="en-US"/>
        </a:p>
      </dgm:t>
    </dgm:pt>
    <dgm:pt modelId="{07EEA6E5-40BC-41D9-AA21-68198D96914B}" type="sibTrans" cxnId="{991052EF-B9C6-4D53-90F3-FF204429A11B}">
      <dgm:prSet/>
      <dgm:spPr/>
      <dgm:t>
        <a:bodyPr/>
        <a:lstStyle/>
        <a:p>
          <a:endParaRPr lang="en-US"/>
        </a:p>
      </dgm:t>
    </dgm:pt>
    <dgm:pt modelId="{48D44E78-88A6-4823-9588-7EF9FD1964A1}">
      <dgm:prSet phldrT="[Text]"/>
      <dgm:spPr/>
      <dgm:t>
        <a:bodyPr/>
        <a:lstStyle/>
        <a:p>
          <a:r>
            <a:rPr lang="en-US" dirty="0" err="1"/>
            <a:t>Matricea</a:t>
          </a:r>
          <a:r>
            <a:rPr lang="en-US" dirty="0"/>
            <a:t> </a:t>
          </a:r>
          <a:r>
            <a:rPr lang="en-US" dirty="0" err="1"/>
            <a:t>probabilităților</a:t>
          </a:r>
          <a:r>
            <a:rPr lang="en-US" dirty="0"/>
            <a:t> de </a:t>
          </a:r>
          <a:r>
            <a:rPr lang="en-US" dirty="0" err="1"/>
            <a:t>tranziție</a:t>
          </a:r>
          <a:r>
            <a:rPr lang="en-US" dirty="0"/>
            <a:t> Markov</a:t>
          </a:r>
        </a:p>
      </dgm:t>
    </dgm:pt>
    <dgm:pt modelId="{2894AF4D-179F-4A50-9798-03951BDFA28E}" type="parTrans" cxnId="{77BED0EB-3436-4D64-AC58-175615C0E735}">
      <dgm:prSet/>
      <dgm:spPr/>
      <dgm:t>
        <a:bodyPr/>
        <a:lstStyle/>
        <a:p>
          <a:endParaRPr lang="en-US"/>
        </a:p>
      </dgm:t>
    </dgm:pt>
    <dgm:pt modelId="{DFE0D0B8-6627-4AF2-AB78-B8E90D4C14ED}" type="sibTrans" cxnId="{77BED0EB-3436-4D64-AC58-175615C0E735}">
      <dgm:prSet/>
      <dgm:spPr/>
      <dgm:t>
        <a:bodyPr/>
        <a:lstStyle/>
        <a:p>
          <a:endParaRPr lang="en-US"/>
        </a:p>
      </dgm:t>
    </dgm:pt>
    <dgm:pt modelId="{960E340D-2083-4313-9BCF-54F969536105}">
      <dgm:prSet phldrT="[Text]"/>
      <dgm:spPr/>
      <dgm:t>
        <a:bodyPr/>
        <a:lstStyle/>
        <a:p>
          <a:endParaRPr lang="en-US" dirty="0"/>
        </a:p>
      </dgm:t>
    </dgm:pt>
    <dgm:pt modelId="{DC0CC948-957F-419B-B670-F90E71534DE0}" type="parTrans" cxnId="{F8929084-51E6-4D28-AD29-AED603DC818C}">
      <dgm:prSet/>
      <dgm:spPr/>
      <dgm:t>
        <a:bodyPr/>
        <a:lstStyle/>
        <a:p>
          <a:endParaRPr lang="en-US"/>
        </a:p>
      </dgm:t>
    </dgm:pt>
    <dgm:pt modelId="{CA13DC91-CAC4-41C1-863E-E2B8DB578F6F}" type="sibTrans" cxnId="{F8929084-51E6-4D28-AD29-AED603DC818C}">
      <dgm:prSet/>
      <dgm:spPr/>
      <dgm:t>
        <a:bodyPr/>
        <a:lstStyle/>
        <a:p>
          <a:endParaRPr lang="en-US"/>
        </a:p>
      </dgm:t>
    </dgm:pt>
    <dgm:pt modelId="{75246DFD-A40F-4257-BF10-78669812E23D}" type="pres">
      <dgm:prSet presAssocID="{93F4CB38-6DF0-4862-A2BD-BCE9EE16C657}" presName="linear" presStyleCnt="0">
        <dgm:presLayoutVars>
          <dgm:animLvl val="lvl"/>
          <dgm:resizeHandles val="exact"/>
        </dgm:presLayoutVars>
      </dgm:prSet>
      <dgm:spPr/>
      <dgm:t>
        <a:bodyPr/>
        <a:lstStyle/>
        <a:p>
          <a:endParaRPr lang="en-US"/>
        </a:p>
      </dgm:t>
    </dgm:pt>
    <dgm:pt modelId="{1F4B4F4D-8E97-4550-9D92-40E0953F45AD}" type="pres">
      <dgm:prSet presAssocID="{4E32AA46-68DB-45CC-ADCB-06B47A7DE2BC}" presName="parentText" presStyleLbl="node1" presStyleIdx="0" presStyleCnt="2" custScaleY="57309">
        <dgm:presLayoutVars>
          <dgm:chMax val="0"/>
          <dgm:bulletEnabled val="1"/>
        </dgm:presLayoutVars>
      </dgm:prSet>
      <dgm:spPr/>
      <dgm:t>
        <a:bodyPr/>
        <a:lstStyle/>
        <a:p>
          <a:endParaRPr lang="en-US"/>
        </a:p>
      </dgm:t>
    </dgm:pt>
    <dgm:pt modelId="{A66192D3-9CD6-4040-BA42-1F3542E94DCA}" type="pres">
      <dgm:prSet presAssocID="{4E32AA46-68DB-45CC-ADCB-06B47A7DE2BC}" presName="childText" presStyleLbl="revTx" presStyleIdx="0" presStyleCnt="2" custScaleY="44516">
        <dgm:presLayoutVars>
          <dgm:bulletEnabled val="1"/>
        </dgm:presLayoutVars>
      </dgm:prSet>
      <dgm:spPr/>
      <dgm:t>
        <a:bodyPr/>
        <a:lstStyle/>
        <a:p>
          <a:endParaRPr lang="en-US"/>
        </a:p>
      </dgm:t>
    </dgm:pt>
    <dgm:pt modelId="{3222206A-729D-4ACF-969F-4C35B8A9096C}" type="pres">
      <dgm:prSet presAssocID="{BC0EB5CC-11CC-4269-BB48-2D9D63133E08}" presName="parentText" presStyleLbl="node1" presStyleIdx="1" presStyleCnt="2" custScaleY="42403">
        <dgm:presLayoutVars>
          <dgm:chMax val="0"/>
          <dgm:bulletEnabled val="1"/>
        </dgm:presLayoutVars>
      </dgm:prSet>
      <dgm:spPr/>
      <dgm:t>
        <a:bodyPr/>
        <a:lstStyle/>
        <a:p>
          <a:endParaRPr lang="en-US"/>
        </a:p>
      </dgm:t>
    </dgm:pt>
    <dgm:pt modelId="{AF295F19-2D70-4436-BAC2-93D448DCDE90}" type="pres">
      <dgm:prSet presAssocID="{BC0EB5CC-11CC-4269-BB48-2D9D63133E08}" presName="childText" presStyleLbl="revTx" presStyleIdx="1" presStyleCnt="2">
        <dgm:presLayoutVars>
          <dgm:bulletEnabled val="1"/>
        </dgm:presLayoutVars>
      </dgm:prSet>
      <dgm:spPr/>
      <dgm:t>
        <a:bodyPr/>
        <a:lstStyle/>
        <a:p>
          <a:endParaRPr lang="en-US"/>
        </a:p>
      </dgm:t>
    </dgm:pt>
  </dgm:ptLst>
  <dgm:cxnLst>
    <dgm:cxn modelId="{C1F8C9FE-F825-4EBE-9293-48B5044C077D}" type="presOf" srcId="{48D44E78-88A6-4823-9588-7EF9FD1964A1}" destId="{A66192D3-9CD6-4040-BA42-1F3542E94DCA}" srcOrd="0" destOrd="2" presId="urn:microsoft.com/office/officeart/2005/8/layout/vList2"/>
    <dgm:cxn modelId="{77BED0EB-3436-4D64-AC58-175615C0E735}" srcId="{4E32AA46-68DB-45CC-ADCB-06B47A7DE2BC}" destId="{48D44E78-88A6-4823-9588-7EF9FD1964A1}" srcOrd="2" destOrd="0" parTransId="{2894AF4D-179F-4A50-9798-03951BDFA28E}" sibTransId="{DFE0D0B8-6627-4AF2-AB78-B8E90D4C14ED}"/>
    <dgm:cxn modelId="{C1B73E1C-4E0C-4BAC-8AAF-B84A9F52F417}" type="presOf" srcId="{4E32AA46-68DB-45CC-ADCB-06B47A7DE2BC}" destId="{1F4B4F4D-8E97-4550-9D92-40E0953F45AD}" srcOrd="0" destOrd="0" presId="urn:microsoft.com/office/officeart/2005/8/layout/vList2"/>
    <dgm:cxn modelId="{92F1BCEC-300D-4E2B-9053-84BBE26F32AD}" type="presOf" srcId="{62F9694F-C0D5-4E31-8429-4B9FED0A609B}" destId="{A66192D3-9CD6-4040-BA42-1F3542E94DCA}" srcOrd="0" destOrd="0" presId="urn:microsoft.com/office/officeart/2005/8/layout/vList2"/>
    <dgm:cxn modelId="{A9E94928-0B8C-4238-9807-5CA5D21C31F3}" type="presOf" srcId="{132FB057-FDED-409D-961E-6FE3A7C7E2AF}" destId="{A66192D3-9CD6-4040-BA42-1F3542E94DCA}" srcOrd="0" destOrd="1" presId="urn:microsoft.com/office/officeart/2005/8/layout/vList2"/>
    <dgm:cxn modelId="{CC519132-F3BC-445B-930C-C4C284AE34EC}" type="presOf" srcId="{960E340D-2083-4313-9BCF-54F969536105}" destId="{AF295F19-2D70-4436-BAC2-93D448DCDE90}" srcOrd="0" destOrd="1" presId="urn:microsoft.com/office/officeart/2005/8/layout/vList2"/>
    <dgm:cxn modelId="{C56E45A3-FFC3-4B6E-A75A-4CA64F2E3FA0}" srcId="{93F4CB38-6DF0-4862-A2BD-BCE9EE16C657}" destId="{BC0EB5CC-11CC-4269-BB48-2D9D63133E08}" srcOrd="1" destOrd="0" parTransId="{DCCC6814-C4B7-4F35-8D90-9F49FE77E241}" sibTransId="{55B189A6-B40B-4A7B-9129-0567E5F4C639}"/>
    <dgm:cxn modelId="{991052EF-B9C6-4D53-90F3-FF204429A11B}" srcId="{4E32AA46-68DB-45CC-ADCB-06B47A7DE2BC}" destId="{132FB057-FDED-409D-961E-6FE3A7C7E2AF}" srcOrd="1" destOrd="0" parTransId="{E79CC385-05EB-491C-A6AC-F938101B08D6}" sibTransId="{07EEA6E5-40BC-41D9-AA21-68198D96914B}"/>
    <dgm:cxn modelId="{E2523C7B-DF1D-4376-8520-71B6A970C343}" type="presOf" srcId="{16C9A891-2066-4D78-AB7E-64AA6E6B9F02}" destId="{AF295F19-2D70-4436-BAC2-93D448DCDE90}" srcOrd="0" destOrd="0" presId="urn:microsoft.com/office/officeart/2005/8/layout/vList2"/>
    <dgm:cxn modelId="{B4527AFB-81CD-410A-BF12-8235EE251E7D}" srcId="{93F4CB38-6DF0-4862-A2BD-BCE9EE16C657}" destId="{4E32AA46-68DB-45CC-ADCB-06B47A7DE2BC}" srcOrd="0" destOrd="0" parTransId="{2D49F305-BEE1-4510-83EC-DFF859766C0B}" sibTransId="{4EFE1B51-1C8D-4B77-A676-64246722B1D9}"/>
    <dgm:cxn modelId="{CDE78603-CD15-4ECE-8B3A-3C0AECD44E8C}" srcId="{BC0EB5CC-11CC-4269-BB48-2D9D63133E08}" destId="{16C9A891-2066-4D78-AB7E-64AA6E6B9F02}" srcOrd="0" destOrd="0" parTransId="{74AEFDAA-CCF1-407F-8741-5669E2B6BAA8}" sibTransId="{9D4907B4-962B-4261-9F18-65C04C1ACD1E}"/>
    <dgm:cxn modelId="{F8929084-51E6-4D28-AD29-AED603DC818C}" srcId="{BC0EB5CC-11CC-4269-BB48-2D9D63133E08}" destId="{960E340D-2083-4313-9BCF-54F969536105}" srcOrd="1" destOrd="0" parTransId="{DC0CC948-957F-419B-B670-F90E71534DE0}" sibTransId="{CA13DC91-CAC4-41C1-863E-E2B8DB578F6F}"/>
    <dgm:cxn modelId="{07138407-00F3-415C-80A4-E646272284B5}" type="presOf" srcId="{BC0EB5CC-11CC-4269-BB48-2D9D63133E08}" destId="{3222206A-729D-4ACF-969F-4C35B8A9096C}" srcOrd="0" destOrd="0" presId="urn:microsoft.com/office/officeart/2005/8/layout/vList2"/>
    <dgm:cxn modelId="{142ABE0F-2E88-4434-9422-5180EE1BB305}" srcId="{4E32AA46-68DB-45CC-ADCB-06B47A7DE2BC}" destId="{62F9694F-C0D5-4E31-8429-4B9FED0A609B}" srcOrd="0" destOrd="0" parTransId="{7E895D85-8724-47C0-BF96-6F2DAC71FE32}" sibTransId="{E76EFBA7-FF03-483C-B17E-7A9C7F9AF6CC}"/>
    <dgm:cxn modelId="{808D0ED7-3253-43A0-8BD4-A8B5762FDFD1}" type="presOf" srcId="{93F4CB38-6DF0-4862-A2BD-BCE9EE16C657}" destId="{75246DFD-A40F-4257-BF10-78669812E23D}" srcOrd="0" destOrd="0" presId="urn:microsoft.com/office/officeart/2005/8/layout/vList2"/>
    <dgm:cxn modelId="{A0554C5B-56CE-47B5-955E-F6985149AE79}" type="presParOf" srcId="{75246DFD-A40F-4257-BF10-78669812E23D}" destId="{1F4B4F4D-8E97-4550-9D92-40E0953F45AD}" srcOrd="0" destOrd="0" presId="urn:microsoft.com/office/officeart/2005/8/layout/vList2"/>
    <dgm:cxn modelId="{E361C7F5-A560-4873-B511-634CC63C64A9}" type="presParOf" srcId="{75246DFD-A40F-4257-BF10-78669812E23D}" destId="{A66192D3-9CD6-4040-BA42-1F3542E94DCA}" srcOrd="1" destOrd="0" presId="urn:microsoft.com/office/officeart/2005/8/layout/vList2"/>
    <dgm:cxn modelId="{8D35423B-998C-4321-AA36-8EF99D4299C6}" type="presParOf" srcId="{75246DFD-A40F-4257-BF10-78669812E23D}" destId="{3222206A-729D-4ACF-969F-4C35B8A9096C}" srcOrd="2" destOrd="0" presId="urn:microsoft.com/office/officeart/2005/8/layout/vList2"/>
    <dgm:cxn modelId="{0ED470A7-DC58-4255-A71E-9E6A68580ED2}" type="presParOf" srcId="{75246DFD-A40F-4257-BF10-78669812E23D}" destId="{AF295F19-2D70-4436-BAC2-93D448DCDE90}"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25C8AC2E-D447-43C5-83CE-D88740C64BE7}"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09B14C5C-2AC7-4E9D-A2AF-52D02B55358E}">
      <dgm:prSet phldrT="[Text]"/>
      <dgm:spPr/>
      <dgm:t>
        <a:bodyPr/>
        <a:lstStyle/>
        <a:p>
          <a:r>
            <a:rPr lang="en-US" dirty="0"/>
            <a:t>1</a:t>
          </a:r>
        </a:p>
      </dgm:t>
    </dgm:pt>
    <dgm:pt modelId="{E92D2C9C-393A-4E65-8161-4ABA58F427D4}" type="parTrans" cxnId="{0D5D8F1A-ACCA-4B08-934B-55B59D8B1D8C}">
      <dgm:prSet/>
      <dgm:spPr/>
      <dgm:t>
        <a:bodyPr/>
        <a:lstStyle/>
        <a:p>
          <a:endParaRPr lang="en-US"/>
        </a:p>
      </dgm:t>
    </dgm:pt>
    <dgm:pt modelId="{EC09DBC8-4F87-4AD2-8AC4-AD3CEA6BAAFD}" type="sibTrans" cxnId="{0D5D8F1A-ACCA-4B08-934B-55B59D8B1D8C}">
      <dgm:prSet/>
      <dgm:spPr/>
      <dgm:t>
        <a:bodyPr/>
        <a:lstStyle/>
        <a:p>
          <a:endParaRPr lang="en-US"/>
        </a:p>
      </dgm:t>
    </dgm:pt>
    <dgm:pt modelId="{77360E54-E8E0-4045-AA9C-14209AF15CF4}">
      <dgm:prSet phldrT="[Text]" custT="1"/>
      <dgm:spPr/>
      <dgm:t>
        <a:bodyPr/>
        <a:lstStyle/>
        <a:p>
          <a:r>
            <a:rPr lang="ro-RO" sz="1800" dirty="0">
              <a:latin typeface="Times New Roman" panose="02020603050405020304" pitchFamily="18" charset="0"/>
              <a:cs typeface="Times New Roman" panose="02020603050405020304" pitchFamily="18" charset="0"/>
            </a:rPr>
            <a:t>Această analiză oferă o perspectivă interesantă asupra convergenței și divergenței economice în județele din România între 2010 și 2018, în funcție de PIB/</a:t>
          </a:r>
          <a:r>
            <a:rPr lang="ro-RO" sz="1800" dirty="0" err="1">
              <a:latin typeface="Times New Roman" panose="02020603050405020304" pitchFamily="18" charset="0"/>
              <a:cs typeface="Times New Roman" panose="02020603050405020304" pitchFamily="18" charset="0"/>
            </a:rPr>
            <a:t>capita</a:t>
          </a:r>
          <a:r>
            <a:rPr lang="ro-RO" sz="1800" dirty="0">
              <a:latin typeface="Times New Roman" panose="02020603050405020304" pitchFamily="18" charset="0"/>
              <a:cs typeface="Times New Roman" panose="02020603050405020304" pitchFamily="18" charset="0"/>
            </a:rPr>
            <a:t>. </a:t>
          </a:r>
          <a:endParaRPr lang="en-US" sz="1800" dirty="0">
            <a:latin typeface="Times New Roman" panose="02020603050405020304" pitchFamily="18" charset="0"/>
            <a:cs typeface="Times New Roman" panose="02020603050405020304" pitchFamily="18" charset="0"/>
          </a:endParaRPr>
        </a:p>
      </dgm:t>
    </dgm:pt>
    <dgm:pt modelId="{1AD95DBC-A4A0-49C6-AF4C-1BC8FAA2F3DA}" type="parTrans" cxnId="{079ABC13-635F-414D-A634-D959FDF9D61C}">
      <dgm:prSet/>
      <dgm:spPr/>
      <dgm:t>
        <a:bodyPr/>
        <a:lstStyle/>
        <a:p>
          <a:endParaRPr lang="en-US"/>
        </a:p>
      </dgm:t>
    </dgm:pt>
    <dgm:pt modelId="{385EB452-C732-4662-BE06-DE9E1C577CD7}" type="sibTrans" cxnId="{079ABC13-635F-414D-A634-D959FDF9D61C}">
      <dgm:prSet/>
      <dgm:spPr/>
      <dgm:t>
        <a:bodyPr/>
        <a:lstStyle/>
        <a:p>
          <a:endParaRPr lang="en-US"/>
        </a:p>
      </dgm:t>
    </dgm:pt>
    <dgm:pt modelId="{EFAB44D1-EC61-49AD-BF29-FF0AF25BC104}">
      <dgm:prSet phldrT="[Text]"/>
      <dgm:spPr/>
      <dgm:t>
        <a:bodyPr/>
        <a:lstStyle/>
        <a:p>
          <a:r>
            <a:rPr lang="en-US" dirty="0"/>
            <a:t>2</a:t>
          </a:r>
        </a:p>
      </dgm:t>
    </dgm:pt>
    <dgm:pt modelId="{CB55868F-B853-435B-A612-ED7BA5B04403}" type="parTrans" cxnId="{4598D766-067E-4C75-995D-458DDFAFDAFF}">
      <dgm:prSet/>
      <dgm:spPr/>
      <dgm:t>
        <a:bodyPr/>
        <a:lstStyle/>
        <a:p>
          <a:endParaRPr lang="en-US"/>
        </a:p>
      </dgm:t>
    </dgm:pt>
    <dgm:pt modelId="{ED9862E0-35D3-4BB5-BA69-062CA60CD6C7}" type="sibTrans" cxnId="{4598D766-067E-4C75-995D-458DDFAFDAFF}">
      <dgm:prSet/>
      <dgm:spPr/>
      <dgm:t>
        <a:bodyPr/>
        <a:lstStyle/>
        <a:p>
          <a:endParaRPr lang="en-US"/>
        </a:p>
      </dgm:t>
    </dgm:pt>
    <dgm:pt modelId="{1B46CE87-72B9-4F68-A56B-2DC2169447FC}">
      <dgm:prSet phldrT="[Text]"/>
      <dgm:spPr/>
      <dgm:t>
        <a:bodyPr/>
        <a:lstStyle/>
        <a:p>
          <a:r>
            <a:rPr lang="en-US" dirty="0"/>
            <a:t>3</a:t>
          </a:r>
        </a:p>
      </dgm:t>
    </dgm:pt>
    <dgm:pt modelId="{23603230-9232-42FA-90CE-BCFDB0282219}" type="parTrans" cxnId="{DC79F27F-6E05-4F10-A6E3-7AD95B2F4A39}">
      <dgm:prSet/>
      <dgm:spPr/>
      <dgm:t>
        <a:bodyPr/>
        <a:lstStyle/>
        <a:p>
          <a:endParaRPr lang="en-US"/>
        </a:p>
      </dgm:t>
    </dgm:pt>
    <dgm:pt modelId="{F832A745-4830-42B3-94D2-9B4CE0DE7DD1}" type="sibTrans" cxnId="{DC79F27F-6E05-4F10-A6E3-7AD95B2F4A39}">
      <dgm:prSet/>
      <dgm:spPr/>
      <dgm:t>
        <a:bodyPr/>
        <a:lstStyle/>
        <a:p>
          <a:endParaRPr lang="en-US"/>
        </a:p>
      </dgm:t>
    </dgm:pt>
    <dgm:pt modelId="{1B13B022-E877-40AC-B6F0-05827843B034}">
      <dgm:prSet phldrT="[Text]" custT="1"/>
      <dgm:spPr/>
      <dgm:t>
        <a:bodyPr/>
        <a:lstStyle/>
        <a:p>
          <a:r>
            <a:rPr lang="ro-RO" sz="1800" dirty="0">
              <a:latin typeface="Times New Roman" panose="02020603050405020304" pitchFamily="18" charset="0"/>
              <a:cs typeface="Times New Roman" panose="02020603050405020304" pitchFamily="18" charset="0"/>
            </a:rPr>
            <a:t>Concluzia privind tendința de polarizare a județelor, în special în ceea ce privește clasele de venituri mai mici (sub media națională), poate indica o situație în care regiunile mai puțin dezvoltate au întâmpinat dificultăți în obținerea unor creșteri semnificative ale PIB/</a:t>
          </a:r>
          <a:r>
            <a:rPr lang="ro-RO" sz="1800" dirty="0" err="1">
              <a:latin typeface="Times New Roman" panose="02020603050405020304" pitchFamily="18" charset="0"/>
              <a:cs typeface="Times New Roman" panose="02020603050405020304" pitchFamily="18" charset="0"/>
            </a:rPr>
            <a:t>capita</a:t>
          </a:r>
          <a:r>
            <a:rPr lang="ro-RO" sz="1800" dirty="0">
              <a:latin typeface="Times New Roman" panose="02020603050405020304" pitchFamily="18" charset="0"/>
              <a:cs typeface="Times New Roman" panose="02020603050405020304" pitchFamily="18" charset="0"/>
            </a:rPr>
            <a:t> și în recuperarea decalajelor față de media națională. </a:t>
          </a:r>
          <a:endParaRPr lang="en-US" sz="1800" dirty="0">
            <a:latin typeface="Times New Roman" panose="02020603050405020304" pitchFamily="18" charset="0"/>
            <a:cs typeface="Times New Roman" panose="02020603050405020304" pitchFamily="18" charset="0"/>
          </a:endParaRPr>
        </a:p>
      </dgm:t>
    </dgm:pt>
    <dgm:pt modelId="{8D395F1A-CC63-49F4-882C-11E05E924905}" type="parTrans" cxnId="{3DD353A2-F995-4474-87DA-4608CAC024DA}">
      <dgm:prSet/>
      <dgm:spPr/>
      <dgm:t>
        <a:bodyPr/>
        <a:lstStyle/>
        <a:p>
          <a:endParaRPr lang="en-US"/>
        </a:p>
      </dgm:t>
    </dgm:pt>
    <dgm:pt modelId="{48673233-AD7D-4222-A472-3009C6B04EDD}" type="sibTrans" cxnId="{3DD353A2-F995-4474-87DA-4608CAC024DA}">
      <dgm:prSet/>
      <dgm:spPr/>
      <dgm:t>
        <a:bodyPr/>
        <a:lstStyle/>
        <a:p>
          <a:endParaRPr lang="en-US"/>
        </a:p>
      </dgm:t>
    </dgm:pt>
    <dgm:pt modelId="{014B7006-C05E-48FE-9ADF-AC0E928F879F}">
      <dgm:prSet custT="1"/>
      <dgm:spPr/>
      <dgm:t>
        <a:bodyPr/>
        <a:lstStyle/>
        <a:p>
          <a:r>
            <a:rPr lang="ro-RO" sz="1600" dirty="0">
              <a:latin typeface="Times New Roman" panose="02020603050405020304" pitchFamily="18" charset="0"/>
              <a:cs typeface="Times New Roman" panose="02020603050405020304" pitchFamily="18" charset="0"/>
            </a:rPr>
            <a:t>O proporție semnificativă (89,5%) de regiuni care se aflau în clasa de 50%-75% PIB/</a:t>
          </a:r>
          <a:r>
            <a:rPr lang="ro-RO" sz="1600" dirty="0" err="1">
              <a:latin typeface="Times New Roman" panose="02020603050405020304" pitchFamily="18" charset="0"/>
              <a:cs typeface="Times New Roman" panose="02020603050405020304" pitchFamily="18" charset="0"/>
            </a:rPr>
            <a:t>capita</a:t>
          </a:r>
          <a:r>
            <a:rPr lang="ro-RO" sz="1600" dirty="0">
              <a:latin typeface="Times New Roman" panose="02020603050405020304" pitchFamily="18" charset="0"/>
              <a:cs typeface="Times New Roman" panose="02020603050405020304" pitchFamily="18" charset="0"/>
            </a:rPr>
            <a:t> în 2010 au rămas în aceeași clasă în 2018. </a:t>
          </a:r>
          <a:endParaRPr lang="en-US" sz="1600" dirty="0">
            <a:latin typeface="Times New Roman" panose="02020603050405020304" pitchFamily="18" charset="0"/>
            <a:cs typeface="Times New Roman" panose="02020603050405020304" pitchFamily="18" charset="0"/>
          </a:endParaRPr>
        </a:p>
      </dgm:t>
    </dgm:pt>
    <dgm:pt modelId="{AFA0947E-27B2-4CAD-9565-EA8151168F5F}" type="parTrans" cxnId="{C9FE2C35-7532-4877-B3A6-50336C95A21E}">
      <dgm:prSet/>
      <dgm:spPr/>
      <dgm:t>
        <a:bodyPr/>
        <a:lstStyle/>
        <a:p>
          <a:endParaRPr lang="en-US"/>
        </a:p>
      </dgm:t>
    </dgm:pt>
    <dgm:pt modelId="{6925B9EB-C87E-4B38-AA58-15D1EE84E5A5}" type="sibTrans" cxnId="{C9FE2C35-7532-4877-B3A6-50336C95A21E}">
      <dgm:prSet/>
      <dgm:spPr/>
      <dgm:t>
        <a:bodyPr/>
        <a:lstStyle/>
        <a:p>
          <a:endParaRPr lang="en-US"/>
        </a:p>
      </dgm:t>
    </dgm:pt>
    <dgm:pt modelId="{99D1FCD5-0F08-45BF-9B5B-68AF406ACDF7}">
      <dgm:prSet phldrT="[Text]"/>
      <dgm:spPr/>
      <dgm:t>
        <a:bodyPr/>
        <a:lstStyle/>
        <a:p>
          <a:r>
            <a:rPr lang="en-US" dirty="0"/>
            <a:t>4</a:t>
          </a:r>
        </a:p>
      </dgm:t>
    </dgm:pt>
    <dgm:pt modelId="{04CFAD06-A51A-40E3-9ADC-A70DC509DB49}" type="parTrans" cxnId="{4B960F8D-7F56-4772-835F-CF3E1468E90E}">
      <dgm:prSet/>
      <dgm:spPr/>
      <dgm:t>
        <a:bodyPr/>
        <a:lstStyle/>
        <a:p>
          <a:endParaRPr lang="en-US"/>
        </a:p>
      </dgm:t>
    </dgm:pt>
    <dgm:pt modelId="{E62F094B-B04A-4309-81CB-EE2DC4D3D820}" type="sibTrans" cxnId="{4B960F8D-7F56-4772-835F-CF3E1468E90E}">
      <dgm:prSet/>
      <dgm:spPr/>
      <dgm:t>
        <a:bodyPr/>
        <a:lstStyle/>
        <a:p>
          <a:endParaRPr lang="en-US"/>
        </a:p>
      </dgm:t>
    </dgm:pt>
    <dgm:pt modelId="{09280C5D-2938-47D8-B1B9-E51DE65B9B4E}">
      <dgm:prSet custT="1"/>
      <dgm:spPr/>
      <dgm:t>
        <a:bodyPr/>
        <a:lstStyle/>
        <a:p>
          <a:r>
            <a:rPr lang="ro-RO" sz="1800" dirty="0">
              <a:latin typeface="Times New Roman" panose="02020603050405020304" pitchFamily="18" charset="0"/>
              <a:cs typeface="Times New Roman" panose="02020603050405020304" pitchFamily="18" charset="0"/>
            </a:rPr>
            <a:t>În perioada 2010-2018, multe județe (75,6%) au avut un regim staționar, adică au rămas în aceeași clasă de venit, în timp ce un număr mic de județe (7,4%) au cunoscut tranziții pozitive către clase de venit mai mari, iar altele au avut tranziții negative către clase de venit mai mici, ceea ce evidențiază dinamica diferită a dezvoltării economice în județele din România. </a:t>
          </a:r>
          <a:endParaRPr lang="en-US" sz="1800" dirty="0">
            <a:latin typeface="Times New Roman" panose="02020603050405020304" pitchFamily="18" charset="0"/>
            <a:cs typeface="Times New Roman" panose="02020603050405020304" pitchFamily="18" charset="0"/>
          </a:endParaRPr>
        </a:p>
      </dgm:t>
    </dgm:pt>
    <dgm:pt modelId="{C0F338F2-E1AC-4F57-AB1F-3B68355B5376}" type="parTrans" cxnId="{4B8B4FD9-33C8-413D-9D53-CE7532C7697F}">
      <dgm:prSet/>
      <dgm:spPr/>
      <dgm:t>
        <a:bodyPr/>
        <a:lstStyle/>
        <a:p>
          <a:endParaRPr lang="en-US"/>
        </a:p>
      </dgm:t>
    </dgm:pt>
    <dgm:pt modelId="{94967C57-3474-434C-9A2E-F0B2672A7CA9}" type="sibTrans" cxnId="{4B8B4FD9-33C8-413D-9D53-CE7532C7697F}">
      <dgm:prSet/>
      <dgm:spPr/>
      <dgm:t>
        <a:bodyPr/>
        <a:lstStyle/>
        <a:p>
          <a:endParaRPr lang="en-US"/>
        </a:p>
      </dgm:t>
    </dgm:pt>
    <dgm:pt modelId="{95D00072-2303-4E07-B4FD-21546CC8623A}">
      <dgm:prSet phldrT="[Text]" custT="1"/>
      <dgm:spPr/>
      <dgm:t>
        <a:bodyPr/>
        <a:lstStyle/>
        <a:p>
          <a:r>
            <a:rPr lang="ro-RO" sz="1800" dirty="0">
              <a:latin typeface="Times New Roman" panose="02020603050405020304" pitchFamily="18" charset="0"/>
              <a:cs typeface="Times New Roman" panose="02020603050405020304" pitchFamily="18" charset="0"/>
            </a:rPr>
            <a:t>Convergența a fost înregistrată în aproximativ 70% din județele cu PIB/</a:t>
          </a:r>
          <a:r>
            <a:rPr lang="ro-RO" sz="1800" dirty="0" err="1">
              <a:latin typeface="Times New Roman" panose="02020603050405020304" pitchFamily="18" charset="0"/>
              <a:cs typeface="Times New Roman" panose="02020603050405020304" pitchFamily="18" charset="0"/>
            </a:rPr>
            <a:t>capita</a:t>
          </a:r>
          <a:r>
            <a:rPr lang="ro-RO" sz="1800" dirty="0">
              <a:latin typeface="Times New Roman" panose="02020603050405020304" pitchFamily="18" charset="0"/>
              <a:cs typeface="Times New Roman" panose="02020603050405020304" pitchFamily="18" charset="0"/>
            </a:rPr>
            <a:t> sub 80%. </a:t>
          </a:r>
          <a:endParaRPr lang="en-US" sz="1800" dirty="0">
            <a:latin typeface="Times New Roman" panose="02020603050405020304" pitchFamily="18" charset="0"/>
            <a:cs typeface="Times New Roman" panose="02020603050405020304" pitchFamily="18" charset="0"/>
          </a:endParaRPr>
        </a:p>
      </dgm:t>
    </dgm:pt>
    <dgm:pt modelId="{1947ED36-43C8-4944-9786-A44C83A48EAD}" type="parTrans" cxnId="{4EDB5A73-55FE-4902-B5F0-DB304F069F7D}">
      <dgm:prSet/>
      <dgm:spPr/>
      <dgm:t>
        <a:bodyPr/>
        <a:lstStyle/>
        <a:p>
          <a:endParaRPr lang="en-US"/>
        </a:p>
      </dgm:t>
    </dgm:pt>
    <dgm:pt modelId="{51E92CD1-555E-4FA7-B6CD-1B65F1C11F74}" type="sibTrans" cxnId="{4EDB5A73-55FE-4902-B5F0-DB304F069F7D}">
      <dgm:prSet/>
      <dgm:spPr/>
      <dgm:t>
        <a:bodyPr/>
        <a:lstStyle/>
        <a:p>
          <a:endParaRPr lang="en-US"/>
        </a:p>
      </dgm:t>
    </dgm:pt>
    <dgm:pt modelId="{00A21288-827D-4315-B738-554D76E2792A}">
      <dgm:prSet custT="1"/>
      <dgm:spPr/>
      <dgm:t>
        <a:bodyPr/>
        <a:lstStyle/>
        <a:p>
          <a:r>
            <a:rPr lang="ro-RO" sz="1600" dirty="0">
              <a:latin typeface="Times New Roman" panose="02020603050405020304" pitchFamily="18" charset="0"/>
              <a:cs typeface="Times New Roman" panose="02020603050405020304" pitchFamily="18" charset="0"/>
            </a:rPr>
            <a:t>Acest lucru indică o anumită stabilitate în această clasă de venituri. Această observație sugerează că majoritatea regiunilor cu un nivel mediu de venit în 2010 și-au păstrat aceeași poziție relativă în ceea ce privește PIB/</a:t>
          </a:r>
          <a:r>
            <a:rPr lang="ro-RO" sz="1600" dirty="0" err="1">
              <a:latin typeface="Times New Roman" panose="02020603050405020304" pitchFamily="18" charset="0"/>
              <a:cs typeface="Times New Roman" panose="02020603050405020304" pitchFamily="18" charset="0"/>
            </a:rPr>
            <a:t>capita</a:t>
          </a:r>
          <a:r>
            <a:rPr lang="ro-RO" sz="1600" dirty="0">
              <a:latin typeface="Times New Roman" panose="02020603050405020304" pitchFamily="18" charset="0"/>
              <a:cs typeface="Times New Roman" panose="02020603050405020304" pitchFamily="18" charset="0"/>
            </a:rPr>
            <a:t> în 2018.</a:t>
          </a:r>
          <a:r>
            <a:rPr lang="ro-RO" sz="1500" dirty="0"/>
            <a:t>	</a:t>
          </a:r>
          <a:endParaRPr lang="en-US" sz="1500" dirty="0"/>
        </a:p>
      </dgm:t>
    </dgm:pt>
    <dgm:pt modelId="{611776A2-B32D-4CA7-BD78-68404F8935A2}" type="parTrans" cxnId="{01ACC32F-2826-4FA5-ABA8-45D39CF68629}">
      <dgm:prSet/>
      <dgm:spPr/>
      <dgm:t>
        <a:bodyPr/>
        <a:lstStyle/>
        <a:p>
          <a:endParaRPr lang="en-US"/>
        </a:p>
      </dgm:t>
    </dgm:pt>
    <dgm:pt modelId="{6C5620D2-6AA1-439B-B06A-384407615FF4}" type="sibTrans" cxnId="{01ACC32F-2826-4FA5-ABA8-45D39CF68629}">
      <dgm:prSet/>
      <dgm:spPr/>
      <dgm:t>
        <a:bodyPr/>
        <a:lstStyle/>
        <a:p>
          <a:endParaRPr lang="en-US"/>
        </a:p>
      </dgm:t>
    </dgm:pt>
    <dgm:pt modelId="{EE49696E-9FF3-41D5-ACC8-5170B8F2D8F5}" type="pres">
      <dgm:prSet presAssocID="{25C8AC2E-D447-43C5-83CE-D88740C64BE7}" presName="linearFlow" presStyleCnt="0">
        <dgm:presLayoutVars>
          <dgm:dir/>
          <dgm:animLvl val="lvl"/>
          <dgm:resizeHandles val="exact"/>
        </dgm:presLayoutVars>
      </dgm:prSet>
      <dgm:spPr/>
      <dgm:t>
        <a:bodyPr/>
        <a:lstStyle/>
        <a:p>
          <a:endParaRPr lang="en-US"/>
        </a:p>
      </dgm:t>
    </dgm:pt>
    <dgm:pt modelId="{FA757517-E295-4156-ABE0-63DE266116D8}" type="pres">
      <dgm:prSet presAssocID="{09B14C5C-2AC7-4E9D-A2AF-52D02B55358E}" presName="composite" presStyleCnt="0"/>
      <dgm:spPr/>
    </dgm:pt>
    <dgm:pt modelId="{76F008A8-D0F6-4A9A-8633-8F11B3A650C7}" type="pres">
      <dgm:prSet presAssocID="{09B14C5C-2AC7-4E9D-A2AF-52D02B55358E}" presName="parentText" presStyleLbl="alignNode1" presStyleIdx="0" presStyleCnt="4">
        <dgm:presLayoutVars>
          <dgm:chMax val="1"/>
          <dgm:bulletEnabled val="1"/>
        </dgm:presLayoutVars>
      </dgm:prSet>
      <dgm:spPr/>
      <dgm:t>
        <a:bodyPr/>
        <a:lstStyle/>
        <a:p>
          <a:endParaRPr lang="en-US"/>
        </a:p>
      </dgm:t>
    </dgm:pt>
    <dgm:pt modelId="{1DB13768-1910-476A-A26B-9FDD26FDA2D1}" type="pres">
      <dgm:prSet presAssocID="{09B14C5C-2AC7-4E9D-A2AF-52D02B55358E}" presName="descendantText" presStyleLbl="alignAcc1" presStyleIdx="0" presStyleCnt="4">
        <dgm:presLayoutVars>
          <dgm:bulletEnabled val="1"/>
        </dgm:presLayoutVars>
      </dgm:prSet>
      <dgm:spPr/>
      <dgm:t>
        <a:bodyPr/>
        <a:lstStyle/>
        <a:p>
          <a:endParaRPr lang="en-US"/>
        </a:p>
      </dgm:t>
    </dgm:pt>
    <dgm:pt modelId="{744CFEEC-D1C0-4F49-9137-094665683AC5}" type="pres">
      <dgm:prSet presAssocID="{EC09DBC8-4F87-4AD2-8AC4-AD3CEA6BAAFD}" presName="sp" presStyleCnt="0"/>
      <dgm:spPr/>
    </dgm:pt>
    <dgm:pt modelId="{FFEE973D-6172-42BF-B542-31D326B81490}" type="pres">
      <dgm:prSet presAssocID="{EFAB44D1-EC61-49AD-BF29-FF0AF25BC104}" presName="composite" presStyleCnt="0"/>
      <dgm:spPr/>
    </dgm:pt>
    <dgm:pt modelId="{062E1EB4-79EF-42D4-81EE-78724A75816C}" type="pres">
      <dgm:prSet presAssocID="{EFAB44D1-EC61-49AD-BF29-FF0AF25BC104}" presName="parentText" presStyleLbl="alignNode1" presStyleIdx="1" presStyleCnt="4">
        <dgm:presLayoutVars>
          <dgm:chMax val="1"/>
          <dgm:bulletEnabled val="1"/>
        </dgm:presLayoutVars>
      </dgm:prSet>
      <dgm:spPr/>
      <dgm:t>
        <a:bodyPr/>
        <a:lstStyle/>
        <a:p>
          <a:endParaRPr lang="en-US"/>
        </a:p>
      </dgm:t>
    </dgm:pt>
    <dgm:pt modelId="{C024B624-3EF5-4A51-A97D-841089A773A8}" type="pres">
      <dgm:prSet presAssocID="{EFAB44D1-EC61-49AD-BF29-FF0AF25BC104}" presName="descendantText" presStyleLbl="alignAcc1" presStyleIdx="1" presStyleCnt="4" custScaleY="127026">
        <dgm:presLayoutVars>
          <dgm:bulletEnabled val="1"/>
        </dgm:presLayoutVars>
      </dgm:prSet>
      <dgm:spPr/>
      <dgm:t>
        <a:bodyPr/>
        <a:lstStyle/>
        <a:p>
          <a:endParaRPr lang="en-US"/>
        </a:p>
      </dgm:t>
    </dgm:pt>
    <dgm:pt modelId="{C728574B-BE2B-4387-B07C-1F4884538E4B}" type="pres">
      <dgm:prSet presAssocID="{ED9862E0-35D3-4BB5-BA69-062CA60CD6C7}" presName="sp" presStyleCnt="0"/>
      <dgm:spPr/>
    </dgm:pt>
    <dgm:pt modelId="{A9700750-63B1-4D5D-9DE3-B5F864C0784C}" type="pres">
      <dgm:prSet presAssocID="{1B46CE87-72B9-4F68-A56B-2DC2169447FC}" presName="composite" presStyleCnt="0"/>
      <dgm:spPr/>
    </dgm:pt>
    <dgm:pt modelId="{E2A35E2E-6C03-4AD0-BB04-1B4674BE403D}" type="pres">
      <dgm:prSet presAssocID="{1B46CE87-72B9-4F68-A56B-2DC2169447FC}" presName="parentText" presStyleLbl="alignNode1" presStyleIdx="2" presStyleCnt="4">
        <dgm:presLayoutVars>
          <dgm:chMax val="1"/>
          <dgm:bulletEnabled val="1"/>
        </dgm:presLayoutVars>
      </dgm:prSet>
      <dgm:spPr/>
      <dgm:t>
        <a:bodyPr/>
        <a:lstStyle/>
        <a:p>
          <a:endParaRPr lang="en-US"/>
        </a:p>
      </dgm:t>
    </dgm:pt>
    <dgm:pt modelId="{CAE47584-AA16-4D3E-857A-05B485EE809D}" type="pres">
      <dgm:prSet presAssocID="{1B46CE87-72B9-4F68-A56B-2DC2169447FC}" presName="descendantText" presStyleLbl="alignAcc1" presStyleIdx="2" presStyleCnt="4">
        <dgm:presLayoutVars>
          <dgm:bulletEnabled val="1"/>
        </dgm:presLayoutVars>
      </dgm:prSet>
      <dgm:spPr/>
      <dgm:t>
        <a:bodyPr/>
        <a:lstStyle/>
        <a:p>
          <a:endParaRPr lang="en-US"/>
        </a:p>
      </dgm:t>
    </dgm:pt>
    <dgm:pt modelId="{5DED72F3-861F-414A-A7A7-E82E6F064FDF}" type="pres">
      <dgm:prSet presAssocID="{F832A745-4830-42B3-94D2-9B4CE0DE7DD1}" presName="sp" presStyleCnt="0"/>
      <dgm:spPr/>
    </dgm:pt>
    <dgm:pt modelId="{F4A04654-6A61-4D9C-A190-308AA678BCEE}" type="pres">
      <dgm:prSet presAssocID="{99D1FCD5-0F08-45BF-9B5B-68AF406ACDF7}" presName="composite" presStyleCnt="0"/>
      <dgm:spPr/>
    </dgm:pt>
    <dgm:pt modelId="{371B762F-991F-4391-BF93-D45D8FA74A71}" type="pres">
      <dgm:prSet presAssocID="{99D1FCD5-0F08-45BF-9B5B-68AF406ACDF7}" presName="parentText" presStyleLbl="alignNode1" presStyleIdx="3" presStyleCnt="4">
        <dgm:presLayoutVars>
          <dgm:chMax val="1"/>
          <dgm:bulletEnabled val="1"/>
        </dgm:presLayoutVars>
      </dgm:prSet>
      <dgm:spPr/>
      <dgm:t>
        <a:bodyPr/>
        <a:lstStyle/>
        <a:p>
          <a:endParaRPr lang="en-US"/>
        </a:p>
      </dgm:t>
    </dgm:pt>
    <dgm:pt modelId="{A9DB37B6-8D7D-4259-A3F9-195FFBEBB17F}" type="pres">
      <dgm:prSet presAssocID="{99D1FCD5-0F08-45BF-9B5B-68AF406ACDF7}" presName="descendantText" presStyleLbl="alignAcc1" presStyleIdx="3" presStyleCnt="4">
        <dgm:presLayoutVars>
          <dgm:bulletEnabled val="1"/>
        </dgm:presLayoutVars>
      </dgm:prSet>
      <dgm:spPr/>
      <dgm:t>
        <a:bodyPr/>
        <a:lstStyle/>
        <a:p>
          <a:endParaRPr lang="en-US"/>
        </a:p>
      </dgm:t>
    </dgm:pt>
  </dgm:ptLst>
  <dgm:cxnLst>
    <dgm:cxn modelId="{9BCD2357-48FD-49DE-A4AC-FA99579FC851}" type="presOf" srcId="{1B46CE87-72B9-4F68-A56B-2DC2169447FC}" destId="{E2A35E2E-6C03-4AD0-BB04-1B4674BE403D}" srcOrd="0" destOrd="0" presId="urn:microsoft.com/office/officeart/2005/8/layout/chevron2"/>
    <dgm:cxn modelId="{C9FE2C35-7532-4877-B3A6-50336C95A21E}" srcId="{EFAB44D1-EC61-49AD-BF29-FF0AF25BC104}" destId="{014B7006-C05E-48FE-9ADF-AC0E928F879F}" srcOrd="0" destOrd="0" parTransId="{AFA0947E-27B2-4CAD-9565-EA8151168F5F}" sibTransId="{6925B9EB-C87E-4B38-AA58-15D1EE84E5A5}"/>
    <dgm:cxn modelId="{A0EE8D35-4D4E-4D0C-9539-22744E8803D4}" type="presOf" srcId="{25C8AC2E-D447-43C5-83CE-D88740C64BE7}" destId="{EE49696E-9FF3-41D5-ACC8-5170B8F2D8F5}" srcOrd="0" destOrd="0" presId="urn:microsoft.com/office/officeart/2005/8/layout/chevron2"/>
    <dgm:cxn modelId="{65B363BB-860A-41F7-B244-FE3D98302198}" type="presOf" srcId="{09280C5D-2938-47D8-B1B9-E51DE65B9B4E}" destId="{A9DB37B6-8D7D-4259-A3F9-195FFBEBB17F}" srcOrd="0" destOrd="0" presId="urn:microsoft.com/office/officeart/2005/8/layout/chevron2"/>
    <dgm:cxn modelId="{3534BDC3-F5AB-4640-835C-9495B324EA1F}" type="presOf" srcId="{09B14C5C-2AC7-4E9D-A2AF-52D02B55358E}" destId="{76F008A8-D0F6-4A9A-8633-8F11B3A650C7}" srcOrd="0" destOrd="0" presId="urn:microsoft.com/office/officeart/2005/8/layout/chevron2"/>
    <dgm:cxn modelId="{DC79F27F-6E05-4F10-A6E3-7AD95B2F4A39}" srcId="{25C8AC2E-D447-43C5-83CE-D88740C64BE7}" destId="{1B46CE87-72B9-4F68-A56B-2DC2169447FC}" srcOrd="2" destOrd="0" parTransId="{23603230-9232-42FA-90CE-BCFDB0282219}" sibTransId="{F832A745-4830-42B3-94D2-9B4CE0DE7DD1}"/>
    <dgm:cxn modelId="{5C0AC8E5-B42B-4C57-B663-DABB892D3A44}" type="presOf" srcId="{95D00072-2303-4E07-B4FD-21546CC8623A}" destId="{1DB13768-1910-476A-A26B-9FDD26FDA2D1}" srcOrd="0" destOrd="1" presId="urn:microsoft.com/office/officeart/2005/8/layout/chevron2"/>
    <dgm:cxn modelId="{7EDCD4A5-18AE-46B0-8156-F734B998C8DC}" type="presOf" srcId="{00A21288-827D-4315-B738-554D76E2792A}" destId="{C024B624-3EF5-4A51-A97D-841089A773A8}" srcOrd="0" destOrd="1" presId="urn:microsoft.com/office/officeart/2005/8/layout/chevron2"/>
    <dgm:cxn modelId="{3DD92B6D-4876-4BC0-8570-708F98EAC9F4}" type="presOf" srcId="{1B13B022-E877-40AC-B6F0-05827843B034}" destId="{CAE47584-AA16-4D3E-857A-05B485EE809D}" srcOrd="0" destOrd="0" presId="urn:microsoft.com/office/officeart/2005/8/layout/chevron2"/>
    <dgm:cxn modelId="{3DD353A2-F995-4474-87DA-4608CAC024DA}" srcId="{1B46CE87-72B9-4F68-A56B-2DC2169447FC}" destId="{1B13B022-E877-40AC-B6F0-05827843B034}" srcOrd="0" destOrd="0" parTransId="{8D395F1A-CC63-49F4-882C-11E05E924905}" sibTransId="{48673233-AD7D-4222-A472-3009C6B04EDD}"/>
    <dgm:cxn modelId="{4B8B4FD9-33C8-413D-9D53-CE7532C7697F}" srcId="{99D1FCD5-0F08-45BF-9B5B-68AF406ACDF7}" destId="{09280C5D-2938-47D8-B1B9-E51DE65B9B4E}" srcOrd="0" destOrd="0" parTransId="{C0F338F2-E1AC-4F57-AB1F-3B68355B5376}" sibTransId="{94967C57-3474-434C-9A2E-F0B2672A7CA9}"/>
    <dgm:cxn modelId="{079ABC13-635F-414D-A634-D959FDF9D61C}" srcId="{09B14C5C-2AC7-4E9D-A2AF-52D02B55358E}" destId="{77360E54-E8E0-4045-AA9C-14209AF15CF4}" srcOrd="0" destOrd="0" parTransId="{1AD95DBC-A4A0-49C6-AF4C-1BC8FAA2F3DA}" sibTransId="{385EB452-C732-4662-BE06-DE9E1C577CD7}"/>
    <dgm:cxn modelId="{0D5D8F1A-ACCA-4B08-934B-55B59D8B1D8C}" srcId="{25C8AC2E-D447-43C5-83CE-D88740C64BE7}" destId="{09B14C5C-2AC7-4E9D-A2AF-52D02B55358E}" srcOrd="0" destOrd="0" parTransId="{E92D2C9C-393A-4E65-8161-4ABA58F427D4}" sibTransId="{EC09DBC8-4F87-4AD2-8AC4-AD3CEA6BAAFD}"/>
    <dgm:cxn modelId="{E91065DD-2460-4E6A-8CD9-FA89C94911D2}" type="presOf" srcId="{014B7006-C05E-48FE-9ADF-AC0E928F879F}" destId="{C024B624-3EF5-4A51-A97D-841089A773A8}" srcOrd="0" destOrd="0" presId="urn:microsoft.com/office/officeart/2005/8/layout/chevron2"/>
    <dgm:cxn modelId="{4598D766-067E-4C75-995D-458DDFAFDAFF}" srcId="{25C8AC2E-D447-43C5-83CE-D88740C64BE7}" destId="{EFAB44D1-EC61-49AD-BF29-FF0AF25BC104}" srcOrd="1" destOrd="0" parTransId="{CB55868F-B853-435B-A612-ED7BA5B04403}" sibTransId="{ED9862E0-35D3-4BB5-BA69-062CA60CD6C7}"/>
    <dgm:cxn modelId="{008A03AE-FD95-44CF-8648-80945B3F405D}" type="presOf" srcId="{EFAB44D1-EC61-49AD-BF29-FF0AF25BC104}" destId="{062E1EB4-79EF-42D4-81EE-78724A75816C}" srcOrd="0" destOrd="0" presId="urn:microsoft.com/office/officeart/2005/8/layout/chevron2"/>
    <dgm:cxn modelId="{4EDB5A73-55FE-4902-B5F0-DB304F069F7D}" srcId="{09B14C5C-2AC7-4E9D-A2AF-52D02B55358E}" destId="{95D00072-2303-4E07-B4FD-21546CC8623A}" srcOrd="1" destOrd="0" parTransId="{1947ED36-43C8-4944-9786-A44C83A48EAD}" sibTransId="{51E92CD1-555E-4FA7-B6CD-1B65F1C11F74}"/>
    <dgm:cxn modelId="{4B960F8D-7F56-4772-835F-CF3E1468E90E}" srcId="{25C8AC2E-D447-43C5-83CE-D88740C64BE7}" destId="{99D1FCD5-0F08-45BF-9B5B-68AF406ACDF7}" srcOrd="3" destOrd="0" parTransId="{04CFAD06-A51A-40E3-9ADC-A70DC509DB49}" sibTransId="{E62F094B-B04A-4309-81CB-EE2DC4D3D820}"/>
    <dgm:cxn modelId="{DA21E918-3CE7-4F56-B439-364C9235F991}" type="presOf" srcId="{77360E54-E8E0-4045-AA9C-14209AF15CF4}" destId="{1DB13768-1910-476A-A26B-9FDD26FDA2D1}" srcOrd="0" destOrd="0" presId="urn:microsoft.com/office/officeart/2005/8/layout/chevron2"/>
    <dgm:cxn modelId="{36977704-3B4E-42E5-A428-F2E707BDDDA8}" type="presOf" srcId="{99D1FCD5-0F08-45BF-9B5B-68AF406ACDF7}" destId="{371B762F-991F-4391-BF93-D45D8FA74A71}" srcOrd="0" destOrd="0" presId="urn:microsoft.com/office/officeart/2005/8/layout/chevron2"/>
    <dgm:cxn modelId="{01ACC32F-2826-4FA5-ABA8-45D39CF68629}" srcId="{EFAB44D1-EC61-49AD-BF29-FF0AF25BC104}" destId="{00A21288-827D-4315-B738-554D76E2792A}" srcOrd="1" destOrd="0" parTransId="{611776A2-B32D-4CA7-BD78-68404F8935A2}" sibTransId="{6C5620D2-6AA1-439B-B06A-384407615FF4}"/>
    <dgm:cxn modelId="{58761ABA-505A-4C0C-9DF3-FBBC7C2AF73D}" type="presParOf" srcId="{EE49696E-9FF3-41D5-ACC8-5170B8F2D8F5}" destId="{FA757517-E295-4156-ABE0-63DE266116D8}" srcOrd="0" destOrd="0" presId="urn:microsoft.com/office/officeart/2005/8/layout/chevron2"/>
    <dgm:cxn modelId="{EF250A61-935E-4BE4-9B0E-33CD91AD8437}" type="presParOf" srcId="{FA757517-E295-4156-ABE0-63DE266116D8}" destId="{76F008A8-D0F6-4A9A-8633-8F11B3A650C7}" srcOrd="0" destOrd="0" presId="urn:microsoft.com/office/officeart/2005/8/layout/chevron2"/>
    <dgm:cxn modelId="{5ED3382A-94BB-4EA3-A8E6-6FE1ACB6FA88}" type="presParOf" srcId="{FA757517-E295-4156-ABE0-63DE266116D8}" destId="{1DB13768-1910-476A-A26B-9FDD26FDA2D1}" srcOrd="1" destOrd="0" presId="urn:microsoft.com/office/officeart/2005/8/layout/chevron2"/>
    <dgm:cxn modelId="{7810685E-19E0-4615-8D2B-EE45CD065A2A}" type="presParOf" srcId="{EE49696E-9FF3-41D5-ACC8-5170B8F2D8F5}" destId="{744CFEEC-D1C0-4F49-9137-094665683AC5}" srcOrd="1" destOrd="0" presId="urn:microsoft.com/office/officeart/2005/8/layout/chevron2"/>
    <dgm:cxn modelId="{3D567F71-50E6-4C03-8096-A5951AAB4342}" type="presParOf" srcId="{EE49696E-9FF3-41D5-ACC8-5170B8F2D8F5}" destId="{FFEE973D-6172-42BF-B542-31D326B81490}" srcOrd="2" destOrd="0" presId="urn:microsoft.com/office/officeart/2005/8/layout/chevron2"/>
    <dgm:cxn modelId="{F6F93D1C-33DC-44AD-B772-430A59ABF11C}" type="presParOf" srcId="{FFEE973D-6172-42BF-B542-31D326B81490}" destId="{062E1EB4-79EF-42D4-81EE-78724A75816C}" srcOrd="0" destOrd="0" presId="urn:microsoft.com/office/officeart/2005/8/layout/chevron2"/>
    <dgm:cxn modelId="{8B7CF98F-706D-4558-BD0D-DE5F2225BAD4}" type="presParOf" srcId="{FFEE973D-6172-42BF-B542-31D326B81490}" destId="{C024B624-3EF5-4A51-A97D-841089A773A8}" srcOrd="1" destOrd="0" presId="urn:microsoft.com/office/officeart/2005/8/layout/chevron2"/>
    <dgm:cxn modelId="{19B4E663-7214-4834-8EAB-1497F6981CCA}" type="presParOf" srcId="{EE49696E-9FF3-41D5-ACC8-5170B8F2D8F5}" destId="{C728574B-BE2B-4387-B07C-1F4884538E4B}" srcOrd="3" destOrd="0" presId="urn:microsoft.com/office/officeart/2005/8/layout/chevron2"/>
    <dgm:cxn modelId="{81BEF8B8-7AA3-4E74-8556-A38ADBE72438}" type="presParOf" srcId="{EE49696E-9FF3-41D5-ACC8-5170B8F2D8F5}" destId="{A9700750-63B1-4D5D-9DE3-B5F864C0784C}" srcOrd="4" destOrd="0" presId="urn:microsoft.com/office/officeart/2005/8/layout/chevron2"/>
    <dgm:cxn modelId="{302352EC-D57B-42A5-9B89-75A1AD1FC4D0}" type="presParOf" srcId="{A9700750-63B1-4D5D-9DE3-B5F864C0784C}" destId="{E2A35E2E-6C03-4AD0-BB04-1B4674BE403D}" srcOrd="0" destOrd="0" presId="urn:microsoft.com/office/officeart/2005/8/layout/chevron2"/>
    <dgm:cxn modelId="{22B8CC43-E077-4259-90F9-FDB5E58D1C8C}" type="presParOf" srcId="{A9700750-63B1-4D5D-9DE3-B5F864C0784C}" destId="{CAE47584-AA16-4D3E-857A-05B485EE809D}" srcOrd="1" destOrd="0" presId="urn:microsoft.com/office/officeart/2005/8/layout/chevron2"/>
    <dgm:cxn modelId="{6FF0267A-FB01-4343-9D90-D8CC782C8D8F}" type="presParOf" srcId="{EE49696E-9FF3-41D5-ACC8-5170B8F2D8F5}" destId="{5DED72F3-861F-414A-A7A7-E82E6F064FDF}" srcOrd="5" destOrd="0" presId="urn:microsoft.com/office/officeart/2005/8/layout/chevron2"/>
    <dgm:cxn modelId="{334A8CB4-4150-42B9-8440-29FB9138A597}" type="presParOf" srcId="{EE49696E-9FF3-41D5-ACC8-5170B8F2D8F5}" destId="{F4A04654-6A61-4D9C-A190-308AA678BCEE}" srcOrd="6" destOrd="0" presId="urn:microsoft.com/office/officeart/2005/8/layout/chevron2"/>
    <dgm:cxn modelId="{0507943D-C597-421F-A30C-971D72648852}" type="presParOf" srcId="{F4A04654-6A61-4D9C-A190-308AA678BCEE}" destId="{371B762F-991F-4391-BF93-D45D8FA74A71}" srcOrd="0" destOrd="0" presId="urn:microsoft.com/office/officeart/2005/8/layout/chevron2"/>
    <dgm:cxn modelId="{F8E40B25-1843-426F-872C-7C164D72B273}" type="presParOf" srcId="{F4A04654-6A61-4D9C-A190-308AA678BCEE}" destId="{A9DB37B6-8D7D-4259-A3F9-195FFBEBB17F}"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A224A0B-83F1-4C8B-BD53-2C1A9A301118}" type="doc">
      <dgm:prSet loTypeId="urn:microsoft.com/office/officeart/2005/8/layout/list1" loCatId="list" qsTypeId="urn:microsoft.com/office/officeart/2005/8/quickstyle/simple4" qsCatId="simple" csTypeId="urn:microsoft.com/office/officeart/2005/8/colors/accent0_3" csCatId="mainScheme" phldr="1"/>
      <dgm:spPr/>
      <dgm:t>
        <a:bodyPr/>
        <a:lstStyle/>
        <a:p>
          <a:endParaRPr lang="en-US"/>
        </a:p>
      </dgm:t>
    </dgm:pt>
    <dgm:pt modelId="{C9A1C1ED-403E-4A33-82C8-49CCBEF818CC}">
      <dgm:prSet phldrT="[Text]" custT="1"/>
      <dgm:spPr/>
      <dgm:t>
        <a:bodyPr/>
        <a:lstStyle/>
        <a:p>
          <a:pPr marL="0" indent="0" algn="ctr">
            <a:lnSpc>
              <a:spcPct val="130000"/>
            </a:lnSpc>
            <a:spcAft>
              <a:spcPts val="0"/>
            </a:spcAft>
          </a:pPr>
          <a:r>
            <a:rPr lang="ro-RO" sz="2400" b="1" i="1" dirty="0">
              <a:latin typeface="Times New Roman" panose="02020603050405020304" pitchFamily="18" charset="0"/>
              <a:cs typeface="Times New Roman" panose="02020603050405020304" pitchFamily="18" charset="0"/>
            </a:rPr>
            <a:t>E-Banking </a:t>
          </a:r>
          <a:r>
            <a:rPr lang="ro-RO" sz="2400" b="1" i="1" dirty="0" err="1">
              <a:latin typeface="Times New Roman" panose="02020603050405020304" pitchFamily="18" charset="0"/>
              <a:cs typeface="Times New Roman" panose="02020603050405020304" pitchFamily="18" charset="0"/>
            </a:rPr>
            <a:t>convergence</a:t>
          </a:r>
          <a:r>
            <a:rPr lang="ro-RO" sz="2400" b="1" i="1" dirty="0">
              <a:latin typeface="Times New Roman" panose="02020603050405020304" pitchFamily="18" charset="0"/>
              <a:cs typeface="Times New Roman" panose="02020603050405020304" pitchFamily="18" charset="0"/>
            </a:rPr>
            <a:t> </a:t>
          </a:r>
          <a:r>
            <a:rPr lang="ro-RO" sz="2400" b="1" i="1" dirty="0" err="1">
              <a:latin typeface="Times New Roman" panose="02020603050405020304" pitchFamily="18" charset="0"/>
              <a:cs typeface="Times New Roman" panose="02020603050405020304" pitchFamily="18" charset="0"/>
            </a:rPr>
            <a:t>and</a:t>
          </a:r>
          <a:r>
            <a:rPr lang="ro-RO" sz="2400" b="1" i="1" dirty="0">
              <a:latin typeface="Times New Roman" panose="02020603050405020304" pitchFamily="18" charset="0"/>
              <a:cs typeface="Times New Roman" panose="02020603050405020304" pitchFamily="18" charset="0"/>
            </a:rPr>
            <a:t> </a:t>
          </a:r>
          <a:r>
            <a:rPr lang="ro-RO" sz="2400" b="1" i="1" dirty="0" err="1">
              <a:latin typeface="Times New Roman" panose="02020603050405020304" pitchFamily="18" charset="0"/>
              <a:cs typeface="Times New Roman" panose="02020603050405020304" pitchFamily="18" charset="0"/>
            </a:rPr>
            <a:t>the</a:t>
          </a:r>
          <a:r>
            <a:rPr lang="ro-RO" sz="2400" b="1" i="1" dirty="0">
              <a:latin typeface="Times New Roman" panose="02020603050405020304" pitchFamily="18" charset="0"/>
              <a:cs typeface="Times New Roman" panose="02020603050405020304" pitchFamily="18" charset="0"/>
            </a:rPr>
            <a:t> </a:t>
          </a:r>
          <a:r>
            <a:rPr lang="ro-RO" sz="2400" b="1" i="1" dirty="0" err="1">
              <a:latin typeface="Times New Roman" panose="02020603050405020304" pitchFamily="18" charset="0"/>
              <a:cs typeface="Times New Roman" panose="02020603050405020304" pitchFamily="18" charset="0"/>
            </a:rPr>
            <a:t>adopter’s</a:t>
          </a:r>
          <a:r>
            <a:rPr lang="ro-RO" sz="2400" b="1" i="1" dirty="0">
              <a:latin typeface="Times New Roman" panose="02020603050405020304" pitchFamily="18" charset="0"/>
              <a:cs typeface="Times New Roman" panose="02020603050405020304" pitchFamily="18" charset="0"/>
            </a:rPr>
            <a:t> </a:t>
          </a:r>
          <a:r>
            <a:rPr lang="ro-RO" sz="2400" b="1" i="1" dirty="0" err="1">
              <a:latin typeface="Times New Roman" panose="02020603050405020304" pitchFamily="18" charset="0"/>
              <a:cs typeface="Times New Roman" panose="02020603050405020304" pitchFamily="18" charset="0"/>
            </a:rPr>
            <a:t>behaviour</a:t>
          </a:r>
          <a:r>
            <a:rPr lang="ro-RO" sz="2400" b="1" i="1" dirty="0">
              <a:latin typeface="Times New Roman" panose="02020603050405020304" pitchFamily="18" charset="0"/>
              <a:cs typeface="Times New Roman" panose="02020603050405020304" pitchFamily="18" charset="0"/>
            </a:rPr>
            <a:t> </a:t>
          </a:r>
          <a:r>
            <a:rPr lang="ro-RO" sz="2400" b="1" i="1" dirty="0" err="1">
              <a:latin typeface="Times New Roman" panose="02020603050405020304" pitchFamily="18" charset="0"/>
              <a:cs typeface="Times New Roman" panose="02020603050405020304" pitchFamily="18" charset="0"/>
            </a:rPr>
            <a:t>changing</a:t>
          </a:r>
          <a:r>
            <a:rPr lang="ro-RO" sz="2400" b="1" i="1" dirty="0">
              <a:latin typeface="Times New Roman" panose="02020603050405020304" pitchFamily="18" charset="0"/>
              <a:cs typeface="Times New Roman" panose="02020603050405020304" pitchFamily="18" charset="0"/>
            </a:rPr>
            <a:t> </a:t>
          </a:r>
          <a:r>
            <a:rPr lang="ro-RO" sz="2400" b="1" i="1" dirty="0" err="1">
              <a:latin typeface="Times New Roman" panose="02020603050405020304" pitchFamily="18" charset="0"/>
              <a:cs typeface="Times New Roman" panose="02020603050405020304" pitchFamily="18" charset="0"/>
            </a:rPr>
            <a:t>across</a:t>
          </a:r>
          <a:r>
            <a:rPr lang="ro-RO" sz="2400" b="1" i="1" dirty="0">
              <a:latin typeface="Times New Roman" panose="02020603050405020304" pitchFamily="18" charset="0"/>
              <a:cs typeface="Times New Roman" panose="02020603050405020304" pitchFamily="18" charset="0"/>
            </a:rPr>
            <a:t> EU </a:t>
          </a:r>
          <a:r>
            <a:rPr lang="ro-RO" sz="2400" b="1" i="1" dirty="0" err="1">
              <a:latin typeface="Times New Roman" panose="02020603050405020304" pitchFamily="18" charset="0"/>
              <a:cs typeface="Times New Roman" panose="02020603050405020304" pitchFamily="18" charset="0"/>
            </a:rPr>
            <a:t>Countries</a:t>
          </a:r>
          <a:endParaRPr lang="en-US" sz="2400" b="1" dirty="0">
            <a:latin typeface="Times New Roman" panose="02020603050405020304" pitchFamily="18" charset="0"/>
            <a:cs typeface="Times New Roman" panose="02020603050405020304" pitchFamily="18" charset="0"/>
          </a:endParaRPr>
        </a:p>
      </dgm:t>
    </dgm:pt>
    <dgm:pt modelId="{B6798871-725C-417C-960D-2E9768D06D10}" type="parTrans" cxnId="{0BBE8053-6EE4-445F-A35A-7B29994B0FF8}">
      <dgm:prSet/>
      <dgm:spPr/>
      <dgm:t>
        <a:bodyPr/>
        <a:lstStyle/>
        <a:p>
          <a:endParaRPr lang="en-US"/>
        </a:p>
      </dgm:t>
    </dgm:pt>
    <dgm:pt modelId="{D76E0DF4-3C15-4A49-9972-DB38F56B5DDC}" type="sibTrans" cxnId="{0BBE8053-6EE4-445F-A35A-7B29994B0FF8}">
      <dgm:prSet/>
      <dgm:spPr/>
      <dgm:t>
        <a:bodyPr/>
        <a:lstStyle/>
        <a:p>
          <a:endParaRPr lang="en-US"/>
        </a:p>
      </dgm:t>
    </dgm:pt>
    <dgm:pt modelId="{5AA5C253-DE61-4269-AA5C-A91FD106CD0A}">
      <dgm:prSet custT="1"/>
      <dgm:spPr/>
      <dgm:t>
        <a:bodyPr/>
        <a:lstStyle/>
        <a:p>
          <a:pPr algn="l">
            <a:lnSpc>
              <a:spcPct val="130000"/>
            </a:lnSpc>
            <a:spcAft>
              <a:spcPts val="0"/>
            </a:spcAft>
          </a:pPr>
          <a:r>
            <a:rPr lang="ro-RO" sz="1800" dirty="0">
              <a:latin typeface="Times New Roman" panose="02020603050405020304" pitchFamily="18" charset="0"/>
              <a:cs typeface="Times New Roman" panose="02020603050405020304" pitchFamily="18" charset="0"/>
            </a:rPr>
            <a:t>publicat</a:t>
          </a:r>
          <a:r>
            <a:rPr lang="en-US" sz="1800" dirty="0">
              <a:latin typeface="Times New Roman" panose="02020603050405020304" pitchFamily="18" charset="0"/>
              <a:cs typeface="Times New Roman" panose="02020603050405020304" pitchFamily="18" charset="0"/>
            </a:rPr>
            <a:t> </a:t>
          </a:r>
          <a:r>
            <a:rPr lang="ro-RO" sz="1800" dirty="0">
              <a:latin typeface="Times New Roman" panose="02020603050405020304" pitchFamily="18" charset="0"/>
              <a:cs typeface="Times New Roman" panose="02020603050405020304" pitchFamily="18" charset="0"/>
            </a:rPr>
            <a:t> î</a:t>
          </a:r>
          <a:r>
            <a:rPr lang="en-US" sz="1800" dirty="0">
              <a:latin typeface="Times New Roman" panose="02020603050405020304" pitchFamily="18" charset="0"/>
              <a:cs typeface="Times New Roman" panose="02020603050405020304" pitchFamily="18" charset="0"/>
            </a:rPr>
            <a:t>n </a:t>
          </a:r>
          <a:r>
            <a:rPr lang="ro-RO" sz="1800" dirty="0">
              <a:latin typeface="Times New Roman" panose="02020603050405020304" pitchFamily="18" charset="0"/>
              <a:cs typeface="Times New Roman" panose="02020603050405020304" pitchFamily="18" charset="0"/>
            </a:rPr>
            <a:t> jurnalul </a:t>
          </a:r>
          <a:r>
            <a:rPr lang="ro-RO" sz="1800" b="1" i="1" dirty="0">
              <a:latin typeface="Times New Roman" panose="02020603050405020304" pitchFamily="18" charset="0"/>
              <a:cs typeface="Times New Roman" panose="02020603050405020304" pitchFamily="18" charset="0"/>
            </a:rPr>
            <a:t>SAGE OPEN</a:t>
          </a:r>
          <a:r>
            <a:rPr lang="ro-RO" sz="1800" b="1" dirty="0">
              <a:latin typeface="Times New Roman" panose="02020603050405020304" pitchFamily="18" charset="0"/>
              <a:cs typeface="Times New Roman" panose="02020603050405020304" pitchFamily="18" charset="0"/>
            </a:rPr>
            <a:t> </a:t>
          </a:r>
          <a:endParaRPr lang="en-US" sz="1800" b="1" dirty="0">
            <a:latin typeface="Times New Roman" panose="02020603050405020304" pitchFamily="18" charset="0"/>
            <a:cs typeface="Times New Roman" panose="02020603050405020304" pitchFamily="18" charset="0"/>
          </a:endParaRPr>
        </a:p>
      </dgm:t>
    </dgm:pt>
    <dgm:pt modelId="{F6024F71-FBCD-4C92-BCA4-4C1EC78B12A2}" type="sibTrans" cxnId="{AAF630D6-CFBB-4B68-B18D-20C3D4748A1F}">
      <dgm:prSet/>
      <dgm:spPr/>
      <dgm:t>
        <a:bodyPr/>
        <a:lstStyle/>
        <a:p>
          <a:endParaRPr lang="en-US"/>
        </a:p>
      </dgm:t>
    </dgm:pt>
    <dgm:pt modelId="{3214DDEF-FB6D-4263-B1E8-B1B0552053DC}" type="parTrans" cxnId="{AAF630D6-CFBB-4B68-B18D-20C3D4748A1F}">
      <dgm:prSet/>
      <dgm:spPr/>
      <dgm:t>
        <a:bodyPr/>
        <a:lstStyle/>
        <a:p>
          <a:endParaRPr lang="en-US"/>
        </a:p>
      </dgm:t>
    </dgm:pt>
    <dgm:pt modelId="{754FAA91-6AA0-4D86-92EA-72193BA2DBCE}">
      <dgm:prSet custT="1"/>
      <dgm:spPr/>
      <dgm:t>
        <a:bodyPr/>
        <a:lstStyle/>
        <a:p>
          <a:pPr algn="l">
            <a:lnSpc>
              <a:spcPct val="130000"/>
            </a:lnSpc>
            <a:spcAft>
              <a:spcPts val="0"/>
            </a:spcAft>
          </a:pPr>
          <a:r>
            <a:rPr lang="ro-RO" sz="1800" dirty="0">
              <a:latin typeface="Times New Roman" panose="02020603050405020304" pitchFamily="18" charset="0"/>
              <a:cs typeface="Times New Roman" panose="02020603050405020304" pitchFamily="18" charset="0"/>
            </a:rPr>
            <a:t>Volume 13, </a:t>
          </a:r>
          <a:r>
            <a:rPr lang="ro-RO" sz="1800" dirty="0" err="1">
              <a:latin typeface="Times New Roman" panose="02020603050405020304" pitchFamily="18" charset="0"/>
              <a:cs typeface="Times New Roman" panose="02020603050405020304" pitchFamily="18" charset="0"/>
            </a:rPr>
            <a:t>Issue</a:t>
          </a:r>
          <a:r>
            <a:rPr lang="ro-RO" sz="1800" dirty="0">
              <a:latin typeface="Times New Roman" panose="02020603050405020304" pitchFamily="18" charset="0"/>
              <a:cs typeface="Times New Roman" panose="02020603050405020304" pitchFamily="18" charset="0"/>
            </a:rPr>
            <a:t> 4</a:t>
          </a:r>
          <a:endParaRPr lang="en-US" sz="1800" dirty="0">
            <a:latin typeface="Times New Roman" panose="02020603050405020304" pitchFamily="18" charset="0"/>
            <a:cs typeface="Times New Roman" panose="02020603050405020304" pitchFamily="18" charset="0"/>
          </a:endParaRPr>
        </a:p>
      </dgm:t>
    </dgm:pt>
    <dgm:pt modelId="{E929129E-0700-4E12-807C-85060573F370}" type="parTrans" cxnId="{6943DFFD-FD62-4D8F-B16E-6A01D8F60C54}">
      <dgm:prSet/>
      <dgm:spPr/>
      <dgm:t>
        <a:bodyPr/>
        <a:lstStyle/>
        <a:p>
          <a:endParaRPr lang="en-US"/>
        </a:p>
      </dgm:t>
    </dgm:pt>
    <dgm:pt modelId="{0156C613-0DA1-464C-B0D2-044021520F28}" type="sibTrans" cxnId="{6943DFFD-FD62-4D8F-B16E-6A01D8F60C54}">
      <dgm:prSet/>
      <dgm:spPr/>
      <dgm:t>
        <a:bodyPr/>
        <a:lstStyle/>
        <a:p>
          <a:endParaRPr lang="en-US"/>
        </a:p>
      </dgm:t>
    </dgm:pt>
    <dgm:pt modelId="{104C9431-6E00-4710-B569-84C04DFADA63}" type="pres">
      <dgm:prSet presAssocID="{9A224A0B-83F1-4C8B-BD53-2C1A9A301118}" presName="linear" presStyleCnt="0">
        <dgm:presLayoutVars>
          <dgm:dir/>
          <dgm:animLvl val="lvl"/>
          <dgm:resizeHandles val="exact"/>
        </dgm:presLayoutVars>
      </dgm:prSet>
      <dgm:spPr/>
      <dgm:t>
        <a:bodyPr/>
        <a:lstStyle/>
        <a:p>
          <a:endParaRPr lang="en-US"/>
        </a:p>
      </dgm:t>
    </dgm:pt>
    <dgm:pt modelId="{FA48D983-FA49-4329-827C-3EF49CD0870E}" type="pres">
      <dgm:prSet presAssocID="{C9A1C1ED-403E-4A33-82C8-49CCBEF818CC}" presName="parentLin" presStyleCnt="0"/>
      <dgm:spPr/>
    </dgm:pt>
    <dgm:pt modelId="{85BA2700-2EF5-41A6-BB85-C5A0404DEF4C}" type="pres">
      <dgm:prSet presAssocID="{C9A1C1ED-403E-4A33-82C8-49CCBEF818CC}" presName="parentLeftMargin" presStyleLbl="node1" presStyleIdx="0" presStyleCnt="1"/>
      <dgm:spPr/>
      <dgm:t>
        <a:bodyPr/>
        <a:lstStyle/>
        <a:p>
          <a:endParaRPr lang="en-US"/>
        </a:p>
      </dgm:t>
    </dgm:pt>
    <dgm:pt modelId="{EF3CC0CB-8D22-4ED1-90E8-62D71A79C454}" type="pres">
      <dgm:prSet presAssocID="{C9A1C1ED-403E-4A33-82C8-49CCBEF818CC}" presName="parentText" presStyleLbl="node1" presStyleIdx="0" presStyleCnt="1" custScaleX="714460" custScaleY="60737" custLinFactX="-22807" custLinFactNeighborX="-100000" custLinFactNeighborY="-6123">
        <dgm:presLayoutVars>
          <dgm:chMax val="0"/>
          <dgm:bulletEnabled val="1"/>
        </dgm:presLayoutVars>
      </dgm:prSet>
      <dgm:spPr/>
      <dgm:t>
        <a:bodyPr/>
        <a:lstStyle/>
        <a:p>
          <a:endParaRPr lang="en-US"/>
        </a:p>
      </dgm:t>
    </dgm:pt>
    <dgm:pt modelId="{9C5B89DC-95CA-466E-A424-7DAF566F23D7}" type="pres">
      <dgm:prSet presAssocID="{C9A1C1ED-403E-4A33-82C8-49CCBEF818CC}" presName="negativeSpace" presStyleCnt="0"/>
      <dgm:spPr/>
    </dgm:pt>
    <dgm:pt modelId="{D0291417-2A21-48F8-9153-F4FFBD50093E}" type="pres">
      <dgm:prSet presAssocID="{C9A1C1ED-403E-4A33-82C8-49CCBEF818CC}" presName="childText" presStyleLbl="conFgAcc1" presStyleIdx="0" presStyleCnt="1" custScaleX="100000" custScaleY="109302" custLinFactNeighborX="-3035" custLinFactNeighborY="-8960">
        <dgm:presLayoutVars>
          <dgm:bulletEnabled val="1"/>
        </dgm:presLayoutVars>
      </dgm:prSet>
      <dgm:spPr/>
      <dgm:t>
        <a:bodyPr/>
        <a:lstStyle/>
        <a:p>
          <a:endParaRPr lang="en-US"/>
        </a:p>
      </dgm:t>
    </dgm:pt>
  </dgm:ptLst>
  <dgm:cxnLst>
    <dgm:cxn modelId="{953357BA-72B1-40AF-88A2-353FEA4A3E12}" type="presOf" srcId="{5AA5C253-DE61-4269-AA5C-A91FD106CD0A}" destId="{D0291417-2A21-48F8-9153-F4FFBD50093E}" srcOrd="0" destOrd="0" presId="urn:microsoft.com/office/officeart/2005/8/layout/list1"/>
    <dgm:cxn modelId="{0BBE8053-6EE4-445F-A35A-7B29994B0FF8}" srcId="{9A224A0B-83F1-4C8B-BD53-2C1A9A301118}" destId="{C9A1C1ED-403E-4A33-82C8-49CCBEF818CC}" srcOrd="0" destOrd="0" parTransId="{B6798871-725C-417C-960D-2E9768D06D10}" sibTransId="{D76E0DF4-3C15-4A49-9972-DB38F56B5DDC}"/>
    <dgm:cxn modelId="{AAF630D6-CFBB-4B68-B18D-20C3D4748A1F}" srcId="{C9A1C1ED-403E-4A33-82C8-49CCBEF818CC}" destId="{5AA5C253-DE61-4269-AA5C-A91FD106CD0A}" srcOrd="0" destOrd="0" parTransId="{3214DDEF-FB6D-4263-B1E8-B1B0552053DC}" sibTransId="{F6024F71-FBCD-4C92-BCA4-4C1EC78B12A2}"/>
    <dgm:cxn modelId="{32E6B1D0-B05F-417D-AD26-6AB486E24461}" type="presOf" srcId="{C9A1C1ED-403E-4A33-82C8-49CCBEF818CC}" destId="{85BA2700-2EF5-41A6-BB85-C5A0404DEF4C}" srcOrd="0" destOrd="0" presId="urn:microsoft.com/office/officeart/2005/8/layout/list1"/>
    <dgm:cxn modelId="{6943DFFD-FD62-4D8F-B16E-6A01D8F60C54}" srcId="{C9A1C1ED-403E-4A33-82C8-49CCBEF818CC}" destId="{754FAA91-6AA0-4D86-92EA-72193BA2DBCE}" srcOrd="1" destOrd="0" parTransId="{E929129E-0700-4E12-807C-85060573F370}" sibTransId="{0156C613-0DA1-464C-B0D2-044021520F28}"/>
    <dgm:cxn modelId="{38E8C723-8A27-43B1-AE7A-9AE0A617D938}" type="presOf" srcId="{9A224A0B-83F1-4C8B-BD53-2C1A9A301118}" destId="{104C9431-6E00-4710-B569-84C04DFADA63}" srcOrd="0" destOrd="0" presId="urn:microsoft.com/office/officeart/2005/8/layout/list1"/>
    <dgm:cxn modelId="{895260AC-78B7-4306-9228-593C2037D98D}" type="presOf" srcId="{C9A1C1ED-403E-4A33-82C8-49CCBEF818CC}" destId="{EF3CC0CB-8D22-4ED1-90E8-62D71A79C454}" srcOrd="1" destOrd="0" presId="urn:microsoft.com/office/officeart/2005/8/layout/list1"/>
    <dgm:cxn modelId="{3B1E6239-EC2D-4FBD-B958-CDD25C79328F}" type="presOf" srcId="{754FAA91-6AA0-4D86-92EA-72193BA2DBCE}" destId="{D0291417-2A21-48F8-9153-F4FFBD50093E}" srcOrd="0" destOrd="1" presId="urn:microsoft.com/office/officeart/2005/8/layout/list1"/>
    <dgm:cxn modelId="{65E7AF27-1BFE-462A-A723-D7E6EE591898}" type="presParOf" srcId="{104C9431-6E00-4710-B569-84C04DFADA63}" destId="{FA48D983-FA49-4329-827C-3EF49CD0870E}" srcOrd="0" destOrd="0" presId="urn:microsoft.com/office/officeart/2005/8/layout/list1"/>
    <dgm:cxn modelId="{54D5BBEA-7A4D-4365-826B-C519655D044D}" type="presParOf" srcId="{FA48D983-FA49-4329-827C-3EF49CD0870E}" destId="{85BA2700-2EF5-41A6-BB85-C5A0404DEF4C}" srcOrd="0" destOrd="0" presId="urn:microsoft.com/office/officeart/2005/8/layout/list1"/>
    <dgm:cxn modelId="{BA2B8AEC-3E4C-42F1-818B-23B5982BB582}" type="presParOf" srcId="{FA48D983-FA49-4329-827C-3EF49CD0870E}" destId="{EF3CC0CB-8D22-4ED1-90E8-62D71A79C454}" srcOrd="1" destOrd="0" presId="urn:microsoft.com/office/officeart/2005/8/layout/list1"/>
    <dgm:cxn modelId="{769835C0-301D-40B8-8056-EF7FE2E1E14B}" type="presParOf" srcId="{104C9431-6E00-4710-B569-84C04DFADA63}" destId="{9C5B89DC-95CA-466E-A424-7DAF566F23D7}" srcOrd="1" destOrd="0" presId="urn:microsoft.com/office/officeart/2005/8/layout/list1"/>
    <dgm:cxn modelId="{ACB7FA7A-489A-4C8F-B5B1-0A333DC1E7E6}" type="presParOf" srcId="{104C9431-6E00-4710-B569-84C04DFADA63}" destId="{D0291417-2A21-48F8-9153-F4FFBD50093E}"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AAB23660-93A0-4D98-8F36-830B37F02362}" type="doc">
      <dgm:prSet loTypeId="urn:microsoft.com/office/officeart/2005/8/layout/hList6" loCatId="list" qsTypeId="urn:microsoft.com/office/officeart/2005/8/quickstyle/3d1" qsCatId="3D" csTypeId="urn:microsoft.com/office/officeart/2005/8/colors/accent1_2" csCatId="accent1" phldr="1"/>
      <dgm:spPr/>
      <dgm:t>
        <a:bodyPr/>
        <a:lstStyle/>
        <a:p>
          <a:endParaRPr lang="en-US"/>
        </a:p>
      </dgm:t>
    </dgm:pt>
    <dgm:pt modelId="{8C65E7F5-3E1C-42E8-B5C2-D40E4B6FBA12}">
      <dgm:prSet phldrT="[Text]" custT="1"/>
      <dgm:spPr/>
      <dgm:t>
        <a:bodyPr/>
        <a:lstStyle/>
        <a:p>
          <a:r>
            <a:rPr lang="ro-RO" sz="2400" i="1" dirty="0">
              <a:latin typeface="Times New Roman" panose="02020603050405020304" pitchFamily="18" charset="0"/>
              <a:cs typeface="Times New Roman" panose="02020603050405020304" pitchFamily="18" charset="0"/>
            </a:rPr>
            <a:t>34 lucrări ce sunt vizibile în baze de date Web of </a:t>
          </a:r>
          <a:r>
            <a:rPr lang="ro-RO" sz="2400" i="1" dirty="0" err="1">
              <a:latin typeface="Times New Roman" panose="02020603050405020304" pitchFamily="18" charset="0"/>
              <a:cs typeface="Times New Roman" panose="02020603050405020304" pitchFamily="18" charset="0"/>
            </a:rPr>
            <a:t>Science</a:t>
          </a:r>
          <a:endParaRPr lang="en-US" sz="2400" dirty="0">
            <a:latin typeface="Times New Roman" panose="02020603050405020304" pitchFamily="18" charset="0"/>
            <a:cs typeface="Times New Roman" panose="02020603050405020304" pitchFamily="18" charset="0"/>
          </a:endParaRPr>
        </a:p>
      </dgm:t>
    </dgm:pt>
    <dgm:pt modelId="{1EAD5063-7608-4DD7-9FDB-D79DCF5D039A}" type="parTrans" cxnId="{EB8B0024-86DB-472D-B318-4ABBE67B4BAB}">
      <dgm:prSet/>
      <dgm:spPr/>
      <dgm:t>
        <a:bodyPr/>
        <a:lstStyle/>
        <a:p>
          <a:endParaRPr lang="en-US"/>
        </a:p>
      </dgm:t>
    </dgm:pt>
    <dgm:pt modelId="{8AA7ED8F-A257-4ECF-8100-E8DB2FBD35BD}" type="sibTrans" cxnId="{EB8B0024-86DB-472D-B318-4ABBE67B4BAB}">
      <dgm:prSet/>
      <dgm:spPr/>
      <dgm:t>
        <a:bodyPr/>
        <a:lstStyle/>
        <a:p>
          <a:endParaRPr lang="en-US"/>
        </a:p>
      </dgm:t>
    </dgm:pt>
    <dgm:pt modelId="{3EC2147C-47FB-4FB4-878A-8E298B430878}">
      <dgm:prSet phldrT="[Text]" custT="1"/>
      <dgm:spPr/>
      <dgm:t>
        <a:bodyPr/>
        <a:lstStyle/>
        <a:p>
          <a:r>
            <a:rPr lang="en-US" sz="2400" i="1" dirty="0">
              <a:latin typeface="Times New Roman" panose="02020603050405020304" pitchFamily="18" charset="0"/>
              <a:cs typeface="Times New Roman" panose="02020603050405020304" pitchFamily="18" charset="0"/>
            </a:rPr>
            <a:t>14 </a:t>
          </a:r>
          <a:r>
            <a:rPr lang="ro-RO" sz="2400" dirty="0">
              <a:latin typeface="Times New Roman" panose="02020603050405020304" pitchFamily="18" charset="0"/>
              <a:cs typeface="Times New Roman" panose="02020603050405020304" pitchFamily="18" charset="0"/>
            </a:rPr>
            <a:t>Studii/articole publicate în reviste de specialitate din țară sau străinătate, cotate ISI, CU FACTOR DE IMPACT &gt; 0</a:t>
          </a:r>
          <a:endParaRPr lang="en-US" sz="2400" dirty="0">
            <a:latin typeface="Times New Roman" panose="02020603050405020304" pitchFamily="18" charset="0"/>
            <a:cs typeface="Times New Roman" panose="02020603050405020304" pitchFamily="18" charset="0"/>
          </a:endParaRPr>
        </a:p>
      </dgm:t>
    </dgm:pt>
    <dgm:pt modelId="{746A1C43-9730-4AFA-BD94-750014B3216A}" type="parTrans" cxnId="{5B700F1C-F0A3-444B-AE81-77256C8F05A5}">
      <dgm:prSet/>
      <dgm:spPr/>
      <dgm:t>
        <a:bodyPr/>
        <a:lstStyle/>
        <a:p>
          <a:endParaRPr lang="en-US"/>
        </a:p>
      </dgm:t>
    </dgm:pt>
    <dgm:pt modelId="{F00B86C2-15CC-4C89-956C-CC486F21C215}" type="sibTrans" cxnId="{5B700F1C-F0A3-444B-AE81-77256C8F05A5}">
      <dgm:prSet/>
      <dgm:spPr/>
      <dgm:t>
        <a:bodyPr/>
        <a:lstStyle/>
        <a:p>
          <a:endParaRPr lang="en-US"/>
        </a:p>
      </dgm:t>
    </dgm:pt>
    <dgm:pt modelId="{3D78C164-9F93-4337-AF0D-0429B6C32D98}">
      <dgm:prSet phldrT="[Text]" custT="1"/>
      <dgm:spPr/>
      <dgm:t>
        <a:bodyPr/>
        <a:lstStyle/>
        <a:p>
          <a:r>
            <a:rPr lang="ro-RO" sz="2400" i="1" dirty="0">
              <a:latin typeface="Times New Roman" panose="02020603050405020304" pitchFamily="18" charset="0"/>
              <a:cs typeface="Times New Roman" panose="02020603050405020304" pitchFamily="18" charset="0"/>
            </a:rPr>
            <a:t>101 articole în reviste indexate în baze de date internaționale precum BDI și ERICH+</a:t>
          </a:r>
          <a:endParaRPr lang="en-US" sz="2400" dirty="0">
            <a:latin typeface="Times New Roman" panose="02020603050405020304" pitchFamily="18" charset="0"/>
            <a:cs typeface="Times New Roman" panose="02020603050405020304" pitchFamily="18" charset="0"/>
          </a:endParaRPr>
        </a:p>
      </dgm:t>
    </dgm:pt>
    <dgm:pt modelId="{5F5725DE-AF48-4A70-A23F-8BD890A9825C}" type="parTrans" cxnId="{52EF077E-1330-43D7-A911-1CB18A81986B}">
      <dgm:prSet/>
      <dgm:spPr/>
      <dgm:t>
        <a:bodyPr/>
        <a:lstStyle/>
        <a:p>
          <a:endParaRPr lang="en-US"/>
        </a:p>
      </dgm:t>
    </dgm:pt>
    <dgm:pt modelId="{26290D89-002F-4ABD-A12C-3E98351984A6}" type="sibTrans" cxnId="{52EF077E-1330-43D7-A911-1CB18A81986B}">
      <dgm:prSet/>
      <dgm:spPr/>
      <dgm:t>
        <a:bodyPr/>
        <a:lstStyle/>
        <a:p>
          <a:endParaRPr lang="en-US"/>
        </a:p>
      </dgm:t>
    </dgm:pt>
    <dgm:pt modelId="{ADA2D4B5-D09C-47F7-B443-5B990A6A2F1B}">
      <dgm:prSet phldrT="[Text]" custT="1"/>
      <dgm:spPr/>
      <dgm:t>
        <a:bodyPr/>
        <a:lstStyle/>
        <a:p>
          <a:r>
            <a:rPr lang="en-US" sz="2400" dirty="0">
              <a:latin typeface="Times New Roman" panose="02020603050405020304" pitchFamily="18" charset="0"/>
              <a:cs typeface="Times New Roman" panose="02020603050405020304" pitchFamily="18" charset="0"/>
            </a:rPr>
            <a:t>20 </a:t>
          </a:r>
          <a:r>
            <a:rPr lang="ro-RO" sz="2400" dirty="0">
              <a:latin typeface="Times New Roman" panose="02020603050405020304" pitchFamily="18" charset="0"/>
              <a:cs typeface="Times New Roman" panose="02020603050405020304" pitchFamily="18" charset="0"/>
            </a:rPr>
            <a:t>Articole/studii publicate in extenso în volumele unor conferințe internaționale INDEXATE ISI (PROCEEDINGS PAPER)</a:t>
          </a:r>
          <a:endParaRPr lang="en-US" sz="2400" dirty="0">
            <a:latin typeface="Times New Roman" panose="02020603050405020304" pitchFamily="18" charset="0"/>
            <a:cs typeface="Times New Roman" panose="02020603050405020304" pitchFamily="18" charset="0"/>
          </a:endParaRPr>
        </a:p>
      </dgm:t>
    </dgm:pt>
    <dgm:pt modelId="{1D07305D-E475-45AA-8B20-2E2E83F91A4C}" type="parTrans" cxnId="{B941EDEC-1752-49CD-B77E-1FA4670D0173}">
      <dgm:prSet/>
      <dgm:spPr/>
      <dgm:t>
        <a:bodyPr/>
        <a:lstStyle/>
        <a:p>
          <a:endParaRPr lang="en-US"/>
        </a:p>
      </dgm:t>
    </dgm:pt>
    <dgm:pt modelId="{0637385D-86B1-49F3-83B1-EEC59D5E49E4}" type="sibTrans" cxnId="{B941EDEC-1752-49CD-B77E-1FA4670D0173}">
      <dgm:prSet/>
      <dgm:spPr/>
      <dgm:t>
        <a:bodyPr/>
        <a:lstStyle/>
        <a:p>
          <a:endParaRPr lang="en-US"/>
        </a:p>
      </dgm:t>
    </dgm:pt>
    <dgm:pt modelId="{13A4BF00-7FCB-466C-9AA5-52444E3AFE45}" type="pres">
      <dgm:prSet presAssocID="{AAB23660-93A0-4D98-8F36-830B37F02362}" presName="Name0" presStyleCnt="0">
        <dgm:presLayoutVars>
          <dgm:dir/>
          <dgm:resizeHandles val="exact"/>
        </dgm:presLayoutVars>
      </dgm:prSet>
      <dgm:spPr/>
      <dgm:t>
        <a:bodyPr/>
        <a:lstStyle/>
        <a:p>
          <a:endParaRPr lang="en-US"/>
        </a:p>
      </dgm:t>
    </dgm:pt>
    <dgm:pt modelId="{9679BF8C-A6E9-45A4-8721-1EF9C472877B}" type="pres">
      <dgm:prSet presAssocID="{3EC2147C-47FB-4FB4-878A-8E298B430878}" presName="node" presStyleLbl="node1" presStyleIdx="0" presStyleCnt="4">
        <dgm:presLayoutVars>
          <dgm:bulletEnabled val="1"/>
        </dgm:presLayoutVars>
      </dgm:prSet>
      <dgm:spPr/>
      <dgm:t>
        <a:bodyPr/>
        <a:lstStyle/>
        <a:p>
          <a:endParaRPr lang="en-US"/>
        </a:p>
      </dgm:t>
    </dgm:pt>
    <dgm:pt modelId="{A5B69AB2-80EF-439F-A9BF-803F42482557}" type="pres">
      <dgm:prSet presAssocID="{F00B86C2-15CC-4C89-956C-CC486F21C215}" presName="sibTrans" presStyleCnt="0"/>
      <dgm:spPr/>
    </dgm:pt>
    <dgm:pt modelId="{D6DB0961-08B6-427F-B13E-4A1625585C0B}" type="pres">
      <dgm:prSet presAssocID="{ADA2D4B5-D09C-47F7-B443-5B990A6A2F1B}" presName="node" presStyleLbl="node1" presStyleIdx="1" presStyleCnt="4">
        <dgm:presLayoutVars>
          <dgm:bulletEnabled val="1"/>
        </dgm:presLayoutVars>
      </dgm:prSet>
      <dgm:spPr/>
      <dgm:t>
        <a:bodyPr/>
        <a:lstStyle/>
        <a:p>
          <a:endParaRPr lang="en-US"/>
        </a:p>
      </dgm:t>
    </dgm:pt>
    <dgm:pt modelId="{785EF781-6FDF-47AC-9C9D-632621BB6945}" type="pres">
      <dgm:prSet presAssocID="{0637385D-86B1-49F3-83B1-EEC59D5E49E4}" presName="sibTrans" presStyleCnt="0"/>
      <dgm:spPr/>
    </dgm:pt>
    <dgm:pt modelId="{3729EF49-C5AB-4B5E-AE1A-2C1F2712BC3B}" type="pres">
      <dgm:prSet presAssocID="{3D78C164-9F93-4337-AF0D-0429B6C32D98}" presName="node" presStyleLbl="node1" presStyleIdx="2" presStyleCnt="4" custLinFactX="100000" custLinFactNeighborX="117355" custLinFactNeighborY="700">
        <dgm:presLayoutVars>
          <dgm:bulletEnabled val="1"/>
        </dgm:presLayoutVars>
      </dgm:prSet>
      <dgm:spPr/>
      <dgm:t>
        <a:bodyPr/>
        <a:lstStyle/>
        <a:p>
          <a:endParaRPr lang="en-US"/>
        </a:p>
      </dgm:t>
    </dgm:pt>
    <dgm:pt modelId="{6640BAB2-6AFE-4D95-9F6B-EB238E41EC3D}" type="pres">
      <dgm:prSet presAssocID="{26290D89-002F-4ABD-A12C-3E98351984A6}" presName="sibTrans" presStyleCnt="0"/>
      <dgm:spPr/>
    </dgm:pt>
    <dgm:pt modelId="{DEB7D093-CFBD-4236-B762-FA72C0B5E10E}" type="pres">
      <dgm:prSet presAssocID="{8C65E7F5-3E1C-42E8-B5C2-D40E4B6FBA12}" presName="node" presStyleLbl="node1" presStyleIdx="3" presStyleCnt="4" custLinFactX="-99974" custLinFactNeighborX="-100000" custLinFactNeighborY="-525">
        <dgm:presLayoutVars>
          <dgm:bulletEnabled val="1"/>
        </dgm:presLayoutVars>
      </dgm:prSet>
      <dgm:spPr/>
      <dgm:t>
        <a:bodyPr/>
        <a:lstStyle/>
        <a:p>
          <a:endParaRPr lang="en-US"/>
        </a:p>
      </dgm:t>
    </dgm:pt>
  </dgm:ptLst>
  <dgm:cxnLst>
    <dgm:cxn modelId="{FC02E573-B27E-4027-9BB3-022A86DD16CE}" type="presOf" srcId="{3EC2147C-47FB-4FB4-878A-8E298B430878}" destId="{9679BF8C-A6E9-45A4-8721-1EF9C472877B}" srcOrd="0" destOrd="0" presId="urn:microsoft.com/office/officeart/2005/8/layout/hList6"/>
    <dgm:cxn modelId="{8BF44241-177B-4A4F-A009-11ADBBFD8ADD}" type="presOf" srcId="{AAB23660-93A0-4D98-8F36-830B37F02362}" destId="{13A4BF00-7FCB-466C-9AA5-52444E3AFE45}" srcOrd="0" destOrd="0" presId="urn:microsoft.com/office/officeart/2005/8/layout/hList6"/>
    <dgm:cxn modelId="{8F27BF16-F64B-413C-9C1F-60BF6D1C4AB1}" type="presOf" srcId="{ADA2D4B5-D09C-47F7-B443-5B990A6A2F1B}" destId="{D6DB0961-08B6-427F-B13E-4A1625585C0B}" srcOrd="0" destOrd="0" presId="urn:microsoft.com/office/officeart/2005/8/layout/hList6"/>
    <dgm:cxn modelId="{EB8B0024-86DB-472D-B318-4ABBE67B4BAB}" srcId="{AAB23660-93A0-4D98-8F36-830B37F02362}" destId="{8C65E7F5-3E1C-42E8-B5C2-D40E4B6FBA12}" srcOrd="3" destOrd="0" parTransId="{1EAD5063-7608-4DD7-9FDB-D79DCF5D039A}" sibTransId="{8AA7ED8F-A257-4ECF-8100-E8DB2FBD35BD}"/>
    <dgm:cxn modelId="{592C2C49-A177-44EB-A710-A6FFD98CEFEF}" type="presOf" srcId="{8C65E7F5-3E1C-42E8-B5C2-D40E4B6FBA12}" destId="{DEB7D093-CFBD-4236-B762-FA72C0B5E10E}" srcOrd="0" destOrd="0" presId="urn:microsoft.com/office/officeart/2005/8/layout/hList6"/>
    <dgm:cxn modelId="{A9BA05F4-C4A1-4303-B2CE-BEF3D7BF19F6}" type="presOf" srcId="{3D78C164-9F93-4337-AF0D-0429B6C32D98}" destId="{3729EF49-C5AB-4B5E-AE1A-2C1F2712BC3B}" srcOrd="0" destOrd="0" presId="urn:microsoft.com/office/officeart/2005/8/layout/hList6"/>
    <dgm:cxn modelId="{5B700F1C-F0A3-444B-AE81-77256C8F05A5}" srcId="{AAB23660-93A0-4D98-8F36-830B37F02362}" destId="{3EC2147C-47FB-4FB4-878A-8E298B430878}" srcOrd="0" destOrd="0" parTransId="{746A1C43-9730-4AFA-BD94-750014B3216A}" sibTransId="{F00B86C2-15CC-4C89-956C-CC486F21C215}"/>
    <dgm:cxn modelId="{52EF077E-1330-43D7-A911-1CB18A81986B}" srcId="{AAB23660-93A0-4D98-8F36-830B37F02362}" destId="{3D78C164-9F93-4337-AF0D-0429B6C32D98}" srcOrd="2" destOrd="0" parTransId="{5F5725DE-AF48-4A70-A23F-8BD890A9825C}" sibTransId="{26290D89-002F-4ABD-A12C-3E98351984A6}"/>
    <dgm:cxn modelId="{B941EDEC-1752-49CD-B77E-1FA4670D0173}" srcId="{AAB23660-93A0-4D98-8F36-830B37F02362}" destId="{ADA2D4B5-D09C-47F7-B443-5B990A6A2F1B}" srcOrd="1" destOrd="0" parTransId="{1D07305D-E475-45AA-8B20-2E2E83F91A4C}" sibTransId="{0637385D-86B1-49F3-83B1-EEC59D5E49E4}"/>
    <dgm:cxn modelId="{DB2AAEC3-85F6-4BFF-99EF-622A1461C7A6}" type="presParOf" srcId="{13A4BF00-7FCB-466C-9AA5-52444E3AFE45}" destId="{9679BF8C-A6E9-45A4-8721-1EF9C472877B}" srcOrd="0" destOrd="0" presId="urn:microsoft.com/office/officeart/2005/8/layout/hList6"/>
    <dgm:cxn modelId="{88343FEA-D018-4188-B499-9B167793EBD9}" type="presParOf" srcId="{13A4BF00-7FCB-466C-9AA5-52444E3AFE45}" destId="{A5B69AB2-80EF-439F-A9BF-803F42482557}" srcOrd="1" destOrd="0" presId="urn:microsoft.com/office/officeart/2005/8/layout/hList6"/>
    <dgm:cxn modelId="{5F75455B-07E0-49E1-B320-2C15ED9FC493}" type="presParOf" srcId="{13A4BF00-7FCB-466C-9AA5-52444E3AFE45}" destId="{D6DB0961-08B6-427F-B13E-4A1625585C0B}" srcOrd="2" destOrd="0" presId="urn:microsoft.com/office/officeart/2005/8/layout/hList6"/>
    <dgm:cxn modelId="{6E62C728-1CE8-45D2-8924-00A551D5199C}" type="presParOf" srcId="{13A4BF00-7FCB-466C-9AA5-52444E3AFE45}" destId="{785EF781-6FDF-47AC-9C9D-632621BB6945}" srcOrd="3" destOrd="0" presId="urn:microsoft.com/office/officeart/2005/8/layout/hList6"/>
    <dgm:cxn modelId="{EFB83960-B06B-43EF-BDA3-5C10E217F1EC}" type="presParOf" srcId="{13A4BF00-7FCB-466C-9AA5-52444E3AFE45}" destId="{3729EF49-C5AB-4B5E-AE1A-2C1F2712BC3B}" srcOrd="4" destOrd="0" presId="urn:microsoft.com/office/officeart/2005/8/layout/hList6"/>
    <dgm:cxn modelId="{2A809FF5-D1BD-489E-A541-5175FE131E9A}" type="presParOf" srcId="{13A4BF00-7FCB-466C-9AA5-52444E3AFE45}" destId="{6640BAB2-6AFE-4D95-9F6B-EB238E41EC3D}" srcOrd="5" destOrd="0" presId="urn:microsoft.com/office/officeart/2005/8/layout/hList6"/>
    <dgm:cxn modelId="{41DCAABC-5F8F-4B58-BAFA-D60D84965FF1}" type="presParOf" srcId="{13A4BF00-7FCB-466C-9AA5-52444E3AFE45}" destId="{DEB7D093-CFBD-4236-B762-FA72C0B5E10E}" srcOrd="6"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AAB23660-93A0-4D98-8F36-830B37F02362}" type="doc">
      <dgm:prSet loTypeId="urn:microsoft.com/office/officeart/2005/8/layout/hList6" loCatId="list" qsTypeId="urn:microsoft.com/office/officeart/2005/8/quickstyle/3d1" qsCatId="3D" csTypeId="urn:microsoft.com/office/officeart/2005/8/colors/accent1_2" csCatId="accent1" phldr="1"/>
      <dgm:spPr/>
      <dgm:t>
        <a:bodyPr/>
        <a:lstStyle/>
        <a:p>
          <a:endParaRPr lang="en-US"/>
        </a:p>
      </dgm:t>
    </dgm:pt>
    <dgm:pt modelId="{46035850-556F-4ED8-A1BA-8AAF5FD2988C}">
      <dgm:prSet phldrT="[Text]" custT="1"/>
      <dgm:spPr/>
      <dgm:t>
        <a:bodyPr/>
        <a:lstStyle/>
        <a:p>
          <a:r>
            <a:rPr lang="en-US" sz="2400" i="1" dirty="0">
              <a:latin typeface="Times New Roman" panose="02020603050405020304" pitchFamily="18" charset="0"/>
              <a:cs typeface="Times New Roman" panose="02020603050405020304" pitchFamily="18" charset="0"/>
            </a:rPr>
            <a:t>54 </a:t>
          </a:r>
          <a:r>
            <a:rPr lang="ro-RO" sz="2400" b="0" dirty="0">
              <a:latin typeface="Times New Roman" panose="02020603050405020304" pitchFamily="18" charset="0"/>
              <a:cs typeface="Times New Roman" panose="02020603050405020304" pitchFamily="18" charset="0"/>
            </a:rPr>
            <a:t>Lucrări publicate in extenso în volumele unor conferințe internaționale, cu referenți și comitet de program</a:t>
          </a:r>
          <a:endParaRPr lang="en-US" sz="2400" b="0" dirty="0">
            <a:latin typeface="Times New Roman" panose="02020603050405020304" pitchFamily="18" charset="0"/>
            <a:cs typeface="Times New Roman" panose="02020603050405020304" pitchFamily="18" charset="0"/>
          </a:endParaRPr>
        </a:p>
      </dgm:t>
    </dgm:pt>
    <dgm:pt modelId="{D4677BF2-5D43-423D-AAD1-C0CE47B204B8}" type="parTrans" cxnId="{190A9301-CD8B-46D0-95DC-C8420DBF2D70}">
      <dgm:prSet/>
      <dgm:spPr/>
      <dgm:t>
        <a:bodyPr/>
        <a:lstStyle/>
        <a:p>
          <a:endParaRPr lang="en-US"/>
        </a:p>
      </dgm:t>
    </dgm:pt>
    <dgm:pt modelId="{D8066487-0373-4F22-A9C9-1CE71A34911A}" type="sibTrans" cxnId="{190A9301-CD8B-46D0-95DC-C8420DBF2D70}">
      <dgm:prSet/>
      <dgm:spPr/>
      <dgm:t>
        <a:bodyPr/>
        <a:lstStyle/>
        <a:p>
          <a:endParaRPr lang="en-US"/>
        </a:p>
      </dgm:t>
    </dgm:pt>
    <dgm:pt modelId="{479CA761-3294-4458-8BCF-31A4B2E57C7B}">
      <dgm:prSet phldrT="[Text]" custT="1"/>
      <dgm:spPr/>
      <dgm:t>
        <a:bodyPr/>
        <a:lstStyle/>
        <a:p>
          <a:r>
            <a:rPr lang="ro-RO" sz="2000" dirty="0">
              <a:latin typeface="Times New Roman" panose="02020603050405020304" pitchFamily="18" charset="0"/>
              <a:cs typeface="Times New Roman" panose="02020603050405020304" pitchFamily="18" charset="0"/>
            </a:rPr>
            <a:t>unic autor și coautor 3 cărți în domeniul finanțelor publice și private, 9 caiete de studiu individual în format electronic, alte 6 </a:t>
          </a:r>
          <a:r>
            <a:rPr lang="ro-RO" sz="2000" dirty="0" err="1">
              <a:latin typeface="Times New Roman" panose="02020603050405020304" pitchFamily="18" charset="0"/>
              <a:cs typeface="Times New Roman" panose="02020603050405020304" pitchFamily="18" charset="0"/>
            </a:rPr>
            <a:t>cărţi</a:t>
          </a:r>
          <a:r>
            <a:rPr lang="ro-RO" sz="2000" dirty="0">
              <a:latin typeface="Times New Roman" panose="02020603050405020304" pitchFamily="18" charset="0"/>
              <a:cs typeface="Times New Roman" panose="02020603050405020304" pitchFamily="18" charset="0"/>
            </a:rPr>
            <a:t> de specialitate în domeniul economic care se constituie în materiale didactice pentru studenții economiști</a:t>
          </a:r>
          <a:endParaRPr lang="en-US" sz="2000" dirty="0">
            <a:latin typeface="Times New Roman" panose="02020603050405020304" pitchFamily="18" charset="0"/>
            <a:cs typeface="Times New Roman" panose="02020603050405020304" pitchFamily="18" charset="0"/>
          </a:endParaRPr>
        </a:p>
      </dgm:t>
    </dgm:pt>
    <dgm:pt modelId="{7F411A0C-B2B1-4893-A830-69170DD89E7B}" type="parTrans" cxnId="{93F24E3C-89EC-49CF-B824-CD066EE14F62}">
      <dgm:prSet/>
      <dgm:spPr/>
      <dgm:t>
        <a:bodyPr/>
        <a:lstStyle/>
        <a:p>
          <a:endParaRPr lang="en-US"/>
        </a:p>
      </dgm:t>
    </dgm:pt>
    <dgm:pt modelId="{BAE1913F-B71F-4FC9-97F4-FD42E97969C6}" type="sibTrans" cxnId="{93F24E3C-89EC-49CF-B824-CD066EE14F62}">
      <dgm:prSet/>
      <dgm:spPr/>
      <dgm:t>
        <a:bodyPr/>
        <a:lstStyle/>
        <a:p>
          <a:endParaRPr lang="en-US"/>
        </a:p>
      </dgm:t>
    </dgm:pt>
    <dgm:pt modelId="{D495688C-1372-4F16-939A-A22C456B11DE}">
      <dgm:prSet phldrT="[Text]" custT="1"/>
      <dgm:spPr/>
      <dgm:t>
        <a:bodyPr/>
        <a:lstStyle/>
        <a:p>
          <a:r>
            <a:rPr lang="ro-RO" sz="2400" i="1" dirty="0">
              <a:latin typeface="Times New Roman" panose="02020603050405020304" pitchFamily="18" charset="0"/>
              <a:cs typeface="Times New Roman" panose="02020603050405020304" pitchFamily="18" charset="0"/>
            </a:rPr>
            <a:t>23 citări în alte lucrări de cercetare științifică (vizibile în baza de date Web of </a:t>
          </a:r>
          <a:r>
            <a:rPr lang="ro-RO" sz="2400" i="1" dirty="0" err="1">
              <a:latin typeface="Times New Roman" panose="02020603050405020304" pitchFamily="18" charset="0"/>
              <a:cs typeface="Times New Roman" panose="02020603050405020304" pitchFamily="18" charset="0"/>
            </a:rPr>
            <a:t>Science</a:t>
          </a:r>
          <a:r>
            <a:rPr lang="ro-RO" sz="2400" i="1" dirty="0">
              <a:latin typeface="Times New Roman" panose="02020603050405020304" pitchFamily="18" charset="0"/>
              <a:cs typeface="Times New Roman" panose="02020603050405020304" pitchFamily="18" charset="0"/>
            </a:rPr>
            <a:t>).</a:t>
          </a:r>
          <a:r>
            <a:rPr lang="ro-RO" sz="2400" dirty="0">
              <a:latin typeface="Times New Roman" panose="02020603050405020304" pitchFamily="18" charset="0"/>
              <a:cs typeface="Times New Roman" panose="02020603050405020304" pitchFamily="18" charset="0"/>
            </a:rPr>
            <a:t> </a:t>
          </a:r>
          <a:endParaRPr lang="en-US" sz="2400" dirty="0">
            <a:latin typeface="Times New Roman" panose="02020603050405020304" pitchFamily="18" charset="0"/>
            <a:cs typeface="Times New Roman" panose="02020603050405020304" pitchFamily="18" charset="0"/>
          </a:endParaRPr>
        </a:p>
      </dgm:t>
    </dgm:pt>
    <dgm:pt modelId="{1C12C5D6-B005-4E26-85D8-9F44D978D143}" type="parTrans" cxnId="{C8DD70D1-4804-47E6-8DDE-C03F86EFF0EF}">
      <dgm:prSet/>
      <dgm:spPr/>
      <dgm:t>
        <a:bodyPr/>
        <a:lstStyle/>
        <a:p>
          <a:endParaRPr lang="en-US"/>
        </a:p>
      </dgm:t>
    </dgm:pt>
    <dgm:pt modelId="{58BBBC14-A838-4ED7-9074-70F7378E8939}" type="sibTrans" cxnId="{C8DD70D1-4804-47E6-8DDE-C03F86EFF0EF}">
      <dgm:prSet/>
      <dgm:spPr/>
      <dgm:t>
        <a:bodyPr/>
        <a:lstStyle/>
        <a:p>
          <a:endParaRPr lang="en-US"/>
        </a:p>
      </dgm:t>
    </dgm:pt>
    <dgm:pt modelId="{13A4BF00-7FCB-466C-9AA5-52444E3AFE45}" type="pres">
      <dgm:prSet presAssocID="{AAB23660-93A0-4D98-8F36-830B37F02362}" presName="Name0" presStyleCnt="0">
        <dgm:presLayoutVars>
          <dgm:dir/>
          <dgm:resizeHandles val="exact"/>
        </dgm:presLayoutVars>
      </dgm:prSet>
      <dgm:spPr/>
      <dgm:t>
        <a:bodyPr/>
        <a:lstStyle/>
        <a:p>
          <a:endParaRPr lang="en-US"/>
        </a:p>
      </dgm:t>
    </dgm:pt>
    <dgm:pt modelId="{4C02AEE4-AC19-4539-BE1B-3FEE1CDB00E3}" type="pres">
      <dgm:prSet presAssocID="{46035850-556F-4ED8-A1BA-8AAF5FD2988C}" presName="node" presStyleLbl="node1" presStyleIdx="0" presStyleCnt="3">
        <dgm:presLayoutVars>
          <dgm:bulletEnabled val="1"/>
        </dgm:presLayoutVars>
      </dgm:prSet>
      <dgm:spPr/>
      <dgm:t>
        <a:bodyPr/>
        <a:lstStyle/>
        <a:p>
          <a:endParaRPr lang="en-US"/>
        </a:p>
      </dgm:t>
    </dgm:pt>
    <dgm:pt modelId="{2FC3040D-4BAF-4966-A741-991115A5D2A9}" type="pres">
      <dgm:prSet presAssocID="{D8066487-0373-4F22-A9C9-1CE71A34911A}" presName="sibTrans" presStyleCnt="0"/>
      <dgm:spPr/>
    </dgm:pt>
    <dgm:pt modelId="{1DE5C17E-1C65-46C6-A98F-CFAD2EFDE6F8}" type="pres">
      <dgm:prSet presAssocID="{D495688C-1372-4F16-939A-A22C456B11DE}" presName="node" presStyleLbl="node1" presStyleIdx="1" presStyleCnt="3">
        <dgm:presLayoutVars>
          <dgm:bulletEnabled val="1"/>
        </dgm:presLayoutVars>
      </dgm:prSet>
      <dgm:spPr/>
      <dgm:t>
        <a:bodyPr/>
        <a:lstStyle/>
        <a:p>
          <a:endParaRPr lang="en-US"/>
        </a:p>
      </dgm:t>
    </dgm:pt>
    <dgm:pt modelId="{88175240-AC2B-4C69-B60E-4635058E3CEF}" type="pres">
      <dgm:prSet presAssocID="{58BBBC14-A838-4ED7-9074-70F7378E8939}" presName="sibTrans" presStyleCnt="0"/>
      <dgm:spPr/>
    </dgm:pt>
    <dgm:pt modelId="{636FF45A-876D-4F1A-90D1-8DB3EF02A545}" type="pres">
      <dgm:prSet presAssocID="{479CA761-3294-4458-8BCF-31A4B2E57C7B}" presName="node" presStyleLbl="node1" presStyleIdx="2" presStyleCnt="3">
        <dgm:presLayoutVars>
          <dgm:bulletEnabled val="1"/>
        </dgm:presLayoutVars>
      </dgm:prSet>
      <dgm:spPr/>
      <dgm:t>
        <a:bodyPr/>
        <a:lstStyle/>
        <a:p>
          <a:endParaRPr lang="en-US"/>
        </a:p>
      </dgm:t>
    </dgm:pt>
  </dgm:ptLst>
  <dgm:cxnLst>
    <dgm:cxn modelId="{C8DD70D1-4804-47E6-8DDE-C03F86EFF0EF}" srcId="{AAB23660-93A0-4D98-8F36-830B37F02362}" destId="{D495688C-1372-4F16-939A-A22C456B11DE}" srcOrd="1" destOrd="0" parTransId="{1C12C5D6-B005-4E26-85D8-9F44D978D143}" sibTransId="{58BBBC14-A838-4ED7-9074-70F7378E8939}"/>
    <dgm:cxn modelId="{8BF44241-177B-4A4F-A009-11ADBBFD8ADD}" type="presOf" srcId="{AAB23660-93A0-4D98-8F36-830B37F02362}" destId="{13A4BF00-7FCB-466C-9AA5-52444E3AFE45}" srcOrd="0" destOrd="0" presId="urn:microsoft.com/office/officeart/2005/8/layout/hList6"/>
    <dgm:cxn modelId="{ECA93CE2-E1F8-47E3-B266-2A1D981837FD}" type="presOf" srcId="{479CA761-3294-4458-8BCF-31A4B2E57C7B}" destId="{636FF45A-876D-4F1A-90D1-8DB3EF02A545}" srcOrd="0" destOrd="0" presId="urn:microsoft.com/office/officeart/2005/8/layout/hList6"/>
    <dgm:cxn modelId="{8D2124B7-63C3-4121-A52C-E42E9D84FEA0}" type="presOf" srcId="{D495688C-1372-4F16-939A-A22C456B11DE}" destId="{1DE5C17E-1C65-46C6-A98F-CFAD2EFDE6F8}" srcOrd="0" destOrd="0" presId="urn:microsoft.com/office/officeart/2005/8/layout/hList6"/>
    <dgm:cxn modelId="{190A9301-CD8B-46D0-95DC-C8420DBF2D70}" srcId="{AAB23660-93A0-4D98-8F36-830B37F02362}" destId="{46035850-556F-4ED8-A1BA-8AAF5FD2988C}" srcOrd="0" destOrd="0" parTransId="{D4677BF2-5D43-423D-AAD1-C0CE47B204B8}" sibTransId="{D8066487-0373-4F22-A9C9-1CE71A34911A}"/>
    <dgm:cxn modelId="{EB35DA71-594D-4E9F-8566-73EC577B8D8E}" type="presOf" srcId="{46035850-556F-4ED8-A1BA-8AAF5FD2988C}" destId="{4C02AEE4-AC19-4539-BE1B-3FEE1CDB00E3}" srcOrd="0" destOrd="0" presId="urn:microsoft.com/office/officeart/2005/8/layout/hList6"/>
    <dgm:cxn modelId="{93F24E3C-89EC-49CF-B824-CD066EE14F62}" srcId="{AAB23660-93A0-4D98-8F36-830B37F02362}" destId="{479CA761-3294-4458-8BCF-31A4B2E57C7B}" srcOrd="2" destOrd="0" parTransId="{7F411A0C-B2B1-4893-A830-69170DD89E7B}" sibTransId="{BAE1913F-B71F-4FC9-97F4-FD42E97969C6}"/>
    <dgm:cxn modelId="{71BA0A00-00AF-49FA-A18F-88E358EF13D0}" type="presParOf" srcId="{13A4BF00-7FCB-466C-9AA5-52444E3AFE45}" destId="{4C02AEE4-AC19-4539-BE1B-3FEE1CDB00E3}" srcOrd="0" destOrd="0" presId="urn:microsoft.com/office/officeart/2005/8/layout/hList6"/>
    <dgm:cxn modelId="{376C7E06-38EF-4BB3-8BE4-4E8E32136C12}" type="presParOf" srcId="{13A4BF00-7FCB-466C-9AA5-52444E3AFE45}" destId="{2FC3040D-4BAF-4966-A741-991115A5D2A9}" srcOrd="1" destOrd="0" presId="urn:microsoft.com/office/officeart/2005/8/layout/hList6"/>
    <dgm:cxn modelId="{87D0A4FC-D226-45B1-B1D2-3EBA9734D6DF}" type="presParOf" srcId="{13A4BF00-7FCB-466C-9AA5-52444E3AFE45}" destId="{1DE5C17E-1C65-46C6-A98F-CFAD2EFDE6F8}" srcOrd="2" destOrd="0" presId="urn:microsoft.com/office/officeart/2005/8/layout/hList6"/>
    <dgm:cxn modelId="{60592FB0-A72D-4497-8D79-ADABC9ECB696}" type="presParOf" srcId="{13A4BF00-7FCB-466C-9AA5-52444E3AFE45}" destId="{88175240-AC2B-4C69-B60E-4635058E3CEF}" srcOrd="3" destOrd="0" presId="urn:microsoft.com/office/officeart/2005/8/layout/hList6"/>
    <dgm:cxn modelId="{695F448F-3C62-4550-B0F9-4820B21B0B72}" type="presParOf" srcId="{13A4BF00-7FCB-466C-9AA5-52444E3AFE45}" destId="{636FF45A-876D-4F1A-90D1-8DB3EF02A545}"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EA6D5D5F-886B-439D-8B6D-5FF2B5BC6A29}" type="doc">
      <dgm:prSet loTypeId="urn:microsoft.com/office/officeart/2008/layout/HexagonCluster" loCatId="relationship" qsTypeId="urn:microsoft.com/office/officeart/2005/8/quickstyle/3d1" qsCatId="3D" csTypeId="urn:microsoft.com/office/officeart/2005/8/colors/accent1_2" csCatId="accent1" phldr="1"/>
      <dgm:spPr/>
      <dgm:t>
        <a:bodyPr/>
        <a:lstStyle/>
        <a:p>
          <a:endParaRPr lang="en-US"/>
        </a:p>
      </dgm:t>
    </dgm:pt>
    <dgm:pt modelId="{CD4379CF-696E-4FE3-A319-32099572DB45}">
      <dgm:prSet phldrT="[Text]"/>
      <dgm:spPr/>
      <dgm:t>
        <a:bodyPr/>
        <a:lstStyle/>
        <a:p>
          <a:r>
            <a:rPr lang="ro-RO"/>
            <a:t>Finanțe</a:t>
          </a:r>
          <a:endParaRPr lang="en-US"/>
        </a:p>
      </dgm:t>
    </dgm:pt>
    <dgm:pt modelId="{8815C133-D887-4B45-9853-88DCA167618D}" type="parTrans" cxnId="{1F79C09E-68A1-406B-AA13-99387FDE61EB}">
      <dgm:prSet/>
      <dgm:spPr/>
      <dgm:t>
        <a:bodyPr/>
        <a:lstStyle/>
        <a:p>
          <a:endParaRPr lang="en-US"/>
        </a:p>
      </dgm:t>
    </dgm:pt>
    <dgm:pt modelId="{56D06D65-3821-4310-A9D5-2508ADC45564}" type="sibTrans" cxnId="{1F79C09E-68A1-406B-AA13-99387FDE61EB}">
      <dgm:prSet/>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15000" r="-15000"/>
          </a:stretch>
        </a:blipFill>
      </dgm:spPr>
      <dgm:t>
        <a:bodyPr/>
        <a:lstStyle/>
        <a:p>
          <a:endParaRPr lang="en-US"/>
        </a:p>
      </dgm:t>
    </dgm:pt>
    <dgm:pt modelId="{187EC546-BC1D-419F-BC37-D3546D868489}">
      <dgm:prSet phldrT="[Text]"/>
      <dgm:spPr/>
      <dgm:t>
        <a:bodyPr/>
        <a:lstStyle/>
        <a:p>
          <a:r>
            <a:rPr lang="ro-RO"/>
            <a:t>Finanțe publice</a:t>
          </a:r>
          <a:endParaRPr lang="en-US"/>
        </a:p>
      </dgm:t>
    </dgm:pt>
    <dgm:pt modelId="{A1322013-6BED-408A-9584-B5AC230B057E}" type="parTrans" cxnId="{8E6E7DD2-E342-4F67-81E8-D1D2CAD0F803}">
      <dgm:prSet/>
      <dgm:spPr/>
      <dgm:t>
        <a:bodyPr/>
        <a:lstStyle/>
        <a:p>
          <a:endParaRPr lang="en-US"/>
        </a:p>
      </dgm:t>
    </dgm:pt>
    <dgm:pt modelId="{100DD27D-403B-4D43-950F-9C709DF82531}" type="sibTrans" cxnId="{8E6E7DD2-E342-4F67-81E8-D1D2CAD0F803}">
      <dgm:prSet/>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14000" r="-14000"/>
          </a:stretch>
        </a:blipFill>
      </dgm:spPr>
      <dgm:t>
        <a:bodyPr/>
        <a:lstStyle/>
        <a:p>
          <a:endParaRPr lang="en-US"/>
        </a:p>
      </dgm:t>
      <dgm:extLst>
        <a:ext uri="{E40237B7-FDA0-4F09-8148-C483321AD2D9}">
          <dgm14:cNvPr xmlns:dgm14="http://schemas.microsoft.com/office/drawing/2010/diagram" id="0" name="" descr="Stick figure families holding hands"/>
        </a:ext>
      </dgm:extLst>
    </dgm:pt>
    <dgm:pt modelId="{3E18B61A-8C33-4993-8B54-9E7007462753}">
      <dgm:prSet phldrT="[Text]"/>
      <dgm:spPr/>
      <dgm:t>
        <a:bodyPr/>
        <a:lstStyle/>
        <a:p>
          <a:r>
            <a:rPr lang="ro-RO"/>
            <a:t>Fiscalitate</a:t>
          </a:r>
          <a:endParaRPr lang="en-US"/>
        </a:p>
      </dgm:t>
    </dgm:pt>
    <dgm:pt modelId="{63B6649B-B889-4FCA-BB44-FFBA5B88F87A}" type="parTrans" cxnId="{5621E42F-12F0-4F5D-BCAF-4A86277A88D0}">
      <dgm:prSet/>
      <dgm:spPr/>
      <dgm:t>
        <a:bodyPr/>
        <a:lstStyle/>
        <a:p>
          <a:endParaRPr lang="en-US"/>
        </a:p>
      </dgm:t>
    </dgm:pt>
    <dgm:pt modelId="{B5991FBB-6A16-406F-A54C-FA46E9BD65B0}" type="sibTrans" cxnId="{5621E42F-12F0-4F5D-BCAF-4A86277A88D0}">
      <dgm:prSet/>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19000" r="-19000"/>
          </a:stretch>
        </a:blipFill>
      </dgm:spPr>
      <dgm:t>
        <a:bodyPr/>
        <a:lstStyle/>
        <a:p>
          <a:endParaRPr lang="en-US"/>
        </a:p>
      </dgm:t>
      <dgm:extLst>
        <a:ext uri="{E40237B7-FDA0-4F09-8148-C483321AD2D9}">
          <dgm14:cNvPr xmlns:dgm14="http://schemas.microsoft.com/office/drawing/2010/diagram" id="0" name="" descr="Graph"/>
        </a:ext>
      </dgm:extLst>
    </dgm:pt>
    <dgm:pt modelId="{DA57BBCD-6405-48AF-885E-6B17B1F613E8}">
      <dgm:prSet phldrT="[Text]"/>
      <dgm:spPr/>
      <dgm:t>
        <a:bodyPr/>
        <a:lstStyle/>
        <a:p>
          <a:r>
            <a:rPr lang="ro-RO" dirty="0"/>
            <a:t>Finanțe publice locale</a:t>
          </a:r>
          <a:endParaRPr lang="en-US" dirty="0"/>
        </a:p>
      </dgm:t>
    </dgm:pt>
    <dgm:pt modelId="{B7EB23F0-A24B-484E-AF3A-270B4BBE6456}" type="parTrans" cxnId="{FDFC4A8D-E472-4616-87AA-9D6DED9E4C72}">
      <dgm:prSet/>
      <dgm:spPr/>
      <dgm:t>
        <a:bodyPr/>
        <a:lstStyle/>
        <a:p>
          <a:endParaRPr lang="en-US"/>
        </a:p>
      </dgm:t>
    </dgm:pt>
    <dgm:pt modelId="{9BEF1183-0692-4E9A-93BE-B360E914617F}" type="sibTrans" cxnId="{FDFC4A8D-E472-4616-87AA-9D6DED9E4C72}">
      <dgm:prSet/>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l="-4000" r="-4000"/>
          </a:stretch>
        </a:blipFill>
      </dgm:spPr>
      <dgm:t>
        <a:bodyPr/>
        <a:lstStyle/>
        <a:p>
          <a:endParaRPr lang="en-US"/>
        </a:p>
      </dgm:t>
    </dgm:pt>
    <dgm:pt modelId="{F8AB896F-A35B-479A-BDE6-18FD36CB9499}">
      <dgm:prSet phldrT="[Text]"/>
      <dgm:spPr/>
      <dgm:t>
        <a:bodyPr/>
        <a:lstStyle/>
        <a:p>
          <a:r>
            <a:rPr lang="ro-RO"/>
            <a:t>Finanțe manageriale</a:t>
          </a:r>
          <a:endParaRPr lang="en-US"/>
        </a:p>
      </dgm:t>
    </dgm:pt>
    <dgm:pt modelId="{E062E779-251E-4814-80FF-283D558D50F6}" type="parTrans" cxnId="{A14912E5-0A29-43A2-9C7C-7D333AE4B771}">
      <dgm:prSet/>
      <dgm:spPr/>
      <dgm:t>
        <a:bodyPr/>
        <a:lstStyle/>
        <a:p>
          <a:endParaRPr lang="en-US"/>
        </a:p>
      </dgm:t>
    </dgm:pt>
    <dgm:pt modelId="{1BFC54E2-983C-4488-827E-116C844814E6}" type="sibTrans" cxnId="{A14912E5-0A29-43A2-9C7C-7D333AE4B771}">
      <dgm:prSet/>
      <dgm:spPr>
        <a:blipFill>
          <a:blip xmlns:r="http://schemas.openxmlformats.org/officeDocument/2006/relationships" r:embed="rId5" cstate="print">
            <a:extLst>
              <a:ext uri="{28A0092B-C50C-407E-A947-70E740481C1C}">
                <a14:useLocalDpi xmlns:a14="http://schemas.microsoft.com/office/drawing/2010/main" val="0"/>
              </a:ext>
            </a:extLst>
          </a:blip>
          <a:srcRect/>
          <a:stretch>
            <a:fillRect l="-6000" r="-6000"/>
          </a:stretch>
        </a:blipFill>
      </dgm:spPr>
      <dgm:t>
        <a:bodyPr/>
        <a:lstStyle/>
        <a:p>
          <a:endParaRPr lang="en-US"/>
        </a:p>
      </dgm:t>
    </dgm:pt>
    <dgm:pt modelId="{C41E183C-AF36-4BE0-B4A8-6627E503B41D}">
      <dgm:prSet phldrT="[Text]"/>
      <dgm:spPr/>
      <dgm:t>
        <a:bodyPr/>
        <a:lstStyle/>
        <a:p>
          <a:r>
            <a:rPr lang="ro-RO"/>
            <a:t>Finanțe Corporative</a:t>
          </a:r>
          <a:endParaRPr lang="en-US"/>
        </a:p>
      </dgm:t>
    </dgm:pt>
    <dgm:pt modelId="{2206033F-9DBF-482C-9F9A-BACAE359EAB1}" type="parTrans" cxnId="{1D8A4B93-CF9E-40EF-97C6-8F30ECEE4320}">
      <dgm:prSet/>
      <dgm:spPr/>
      <dgm:t>
        <a:bodyPr/>
        <a:lstStyle/>
        <a:p>
          <a:endParaRPr lang="en-US"/>
        </a:p>
      </dgm:t>
    </dgm:pt>
    <dgm:pt modelId="{22B3201C-3CF1-4CC8-BD44-1A58D77D6652}" type="sibTrans" cxnId="{1D8A4B93-CF9E-40EF-97C6-8F30ECEE4320}">
      <dgm:prSet/>
      <dgm:spPr>
        <a:blipFill>
          <a:blip xmlns:r="http://schemas.openxmlformats.org/officeDocument/2006/relationships" r:embed="rId6" cstate="print">
            <a:extLst>
              <a:ext uri="{28A0092B-C50C-407E-A947-70E740481C1C}">
                <a14:useLocalDpi xmlns:a14="http://schemas.microsoft.com/office/drawing/2010/main" val="0"/>
              </a:ext>
            </a:extLst>
          </a:blip>
          <a:srcRect/>
          <a:stretch>
            <a:fillRect l="-7000" r="-7000"/>
          </a:stretch>
        </a:blipFill>
      </dgm:spPr>
      <dgm:t>
        <a:bodyPr/>
        <a:lstStyle/>
        <a:p>
          <a:endParaRPr lang="en-US"/>
        </a:p>
      </dgm:t>
    </dgm:pt>
    <dgm:pt modelId="{129D5D04-85A3-4013-96D0-4465AA204A05}">
      <dgm:prSet phldrT="[Text]"/>
      <dgm:spPr/>
      <dgm:t>
        <a:bodyPr/>
        <a:lstStyle/>
        <a:p>
          <a:r>
            <a:rPr lang="ro-RO"/>
            <a:t>Buget și trezorterie publică</a:t>
          </a:r>
          <a:endParaRPr lang="en-US"/>
        </a:p>
      </dgm:t>
    </dgm:pt>
    <dgm:pt modelId="{65A8D2CA-5399-4FBA-A258-DAD27DCAE817}" type="parTrans" cxnId="{192FEDFA-35E8-4927-8B94-3DBDF4E2926A}">
      <dgm:prSet/>
      <dgm:spPr/>
      <dgm:t>
        <a:bodyPr/>
        <a:lstStyle/>
        <a:p>
          <a:endParaRPr lang="en-US"/>
        </a:p>
      </dgm:t>
    </dgm:pt>
    <dgm:pt modelId="{5F948323-7F6A-4028-91C2-A74C313ED1D8}" type="sibTrans" cxnId="{192FEDFA-35E8-4927-8B94-3DBDF4E2926A}">
      <dgm:prSet/>
      <dgm:spPr>
        <a:blipFill>
          <a:blip xmlns:r="http://schemas.openxmlformats.org/officeDocument/2006/relationships" r:embed="rId7" cstate="print">
            <a:extLst>
              <a:ext uri="{28A0092B-C50C-407E-A947-70E740481C1C}">
                <a14:useLocalDpi xmlns:a14="http://schemas.microsoft.com/office/drawing/2010/main" val="0"/>
              </a:ext>
            </a:extLst>
          </a:blip>
          <a:srcRect/>
          <a:stretch>
            <a:fillRect l="-27000" r="-27000"/>
          </a:stretch>
        </a:blipFill>
      </dgm:spPr>
      <dgm:t>
        <a:bodyPr/>
        <a:lstStyle/>
        <a:p>
          <a:endParaRPr lang="en-US"/>
        </a:p>
      </dgm:t>
    </dgm:pt>
    <dgm:pt modelId="{3C0BA0C5-89D9-4A3F-B14B-01D49459A5EA}">
      <dgm:prSet phldrT="[Text]"/>
      <dgm:spPr/>
      <dgm:t>
        <a:bodyPr/>
        <a:lstStyle/>
        <a:p>
          <a:r>
            <a:rPr lang="ro-RO"/>
            <a:t>Burse de valori și mărfuri</a:t>
          </a:r>
          <a:endParaRPr lang="en-US"/>
        </a:p>
      </dgm:t>
    </dgm:pt>
    <dgm:pt modelId="{6DB41CCE-5F73-47E5-B8AB-55B253546EFA}" type="parTrans" cxnId="{2B71F103-7047-4849-A8E0-62DCD88D4F3C}">
      <dgm:prSet/>
      <dgm:spPr/>
      <dgm:t>
        <a:bodyPr/>
        <a:lstStyle/>
        <a:p>
          <a:endParaRPr lang="en-US"/>
        </a:p>
      </dgm:t>
    </dgm:pt>
    <dgm:pt modelId="{B8CD553D-8A37-45D8-84E5-F2FB201C34EF}" type="sibTrans" cxnId="{2B71F103-7047-4849-A8E0-62DCD88D4F3C}">
      <dgm:prSet/>
      <dgm:spPr>
        <a:blipFill rotWithShape="1">
          <a:blip xmlns:r="http://schemas.openxmlformats.org/officeDocument/2006/relationships" r:embed="rId8"/>
          <a:srcRect/>
          <a:stretch>
            <a:fillRect/>
          </a:stretch>
        </a:blipFill>
      </dgm:spPr>
      <dgm:t>
        <a:bodyPr/>
        <a:lstStyle/>
        <a:p>
          <a:endParaRPr lang="en-US"/>
        </a:p>
      </dgm:t>
      <dgm:extLst>
        <a:ext uri="{E40237B7-FDA0-4F09-8148-C483321AD2D9}">
          <dgm14:cNvPr xmlns:dgm14="http://schemas.microsoft.com/office/drawing/2010/diagram" id="0" name="" descr="Bull with solid fill"/>
        </a:ext>
      </dgm:extLst>
    </dgm:pt>
    <dgm:pt modelId="{8FFDB3D6-FFA2-4A87-9C6B-6048F7EA634F}">
      <dgm:prSet phldrT="[Text]"/>
      <dgm:spPr/>
      <dgm:t>
        <a:bodyPr/>
        <a:lstStyle/>
        <a:p>
          <a:r>
            <a:rPr lang="ro-RO"/>
            <a:t>Managementul riscului operațional</a:t>
          </a:r>
          <a:endParaRPr lang="en-US"/>
        </a:p>
      </dgm:t>
    </dgm:pt>
    <dgm:pt modelId="{93C38C16-F183-47A9-8B06-8A2C088A1B03}" type="parTrans" cxnId="{427B7568-4708-4A97-8B06-7414D1E32532}">
      <dgm:prSet/>
      <dgm:spPr/>
      <dgm:t>
        <a:bodyPr/>
        <a:lstStyle/>
        <a:p>
          <a:endParaRPr lang="en-US"/>
        </a:p>
      </dgm:t>
    </dgm:pt>
    <dgm:pt modelId="{745C80B0-2E3F-408E-B53C-674F2B9D22D1}" type="sibTrans" cxnId="{427B7568-4708-4A97-8B06-7414D1E32532}">
      <dgm:prSet/>
      <dgm:spPr>
        <a:blipFill>
          <a:blip xmlns:r="http://schemas.openxmlformats.org/officeDocument/2006/relationships" r:embed="rId9">
            <a:extLst>
              <a:ext uri="{28A0092B-C50C-407E-A947-70E740481C1C}">
                <a14:useLocalDpi xmlns:a14="http://schemas.microsoft.com/office/drawing/2010/main" val="0"/>
              </a:ext>
            </a:extLst>
          </a:blip>
          <a:srcRect/>
          <a:stretch>
            <a:fillRect l="-16000" r="-16000"/>
          </a:stretch>
        </a:blipFill>
      </dgm:spPr>
      <dgm:t>
        <a:bodyPr/>
        <a:lstStyle/>
        <a:p>
          <a:endParaRPr lang="en-US"/>
        </a:p>
      </dgm:t>
    </dgm:pt>
    <dgm:pt modelId="{67933CCC-1E98-4821-963E-5FEDAD1880A6}">
      <dgm:prSet phldrT="[Text]"/>
      <dgm:spPr/>
      <dgm:t>
        <a:bodyPr/>
        <a:lstStyle/>
        <a:p>
          <a:r>
            <a:rPr lang="ro-RO"/>
            <a:t>Managementul calității</a:t>
          </a:r>
          <a:endParaRPr lang="en-US"/>
        </a:p>
      </dgm:t>
    </dgm:pt>
    <dgm:pt modelId="{5D68E7DC-448F-4FCD-987B-F472B4E29052}" type="parTrans" cxnId="{6712451C-4757-4552-BCA3-72275B372A0E}">
      <dgm:prSet/>
      <dgm:spPr/>
      <dgm:t>
        <a:bodyPr/>
        <a:lstStyle/>
        <a:p>
          <a:endParaRPr lang="en-US"/>
        </a:p>
      </dgm:t>
    </dgm:pt>
    <dgm:pt modelId="{2D114E15-4437-412F-B677-36F3510BF2E5}" type="sibTrans" cxnId="{6712451C-4757-4552-BCA3-72275B372A0E}">
      <dgm:prSet/>
      <dgm:spPr>
        <a:blipFill>
          <a:blip xmlns:r="http://schemas.openxmlformats.org/officeDocument/2006/relationships" r:embed="rId10" cstate="print">
            <a:extLst>
              <a:ext uri="{28A0092B-C50C-407E-A947-70E740481C1C}">
                <a14:useLocalDpi xmlns:a14="http://schemas.microsoft.com/office/drawing/2010/main" val="0"/>
              </a:ext>
            </a:extLst>
          </a:blip>
          <a:srcRect/>
          <a:stretch>
            <a:fillRect l="-19000" r="-19000"/>
          </a:stretch>
        </a:blipFill>
      </dgm:spPr>
      <dgm:t>
        <a:bodyPr/>
        <a:lstStyle/>
        <a:p>
          <a:endParaRPr lang="en-US"/>
        </a:p>
      </dgm:t>
    </dgm:pt>
    <dgm:pt modelId="{527E523E-412F-4447-9AD7-8CF5656D753F}" type="pres">
      <dgm:prSet presAssocID="{EA6D5D5F-886B-439D-8B6D-5FF2B5BC6A29}" presName="Name0" presStyleCnt="0">
        <dgm:presLayoutVars>
          <dgm:chMax val="21"/>
          <dgm:chPref val="21"/>
        </dgm:presLayoutVars>
      </dgm:prSet>
      <dgm:spPr/>
      <dgm:t>
        <a:bodyPr/>
        <a:lstStyle/>
        <a:p>
          <a:endParaRPr lang="en-US"/>
        </a:p>
      </dgm:t>
    </dgm:pt>
    <dgm:pt modelId="{ED01ADA4-BCF2-4CFB-9547-74032EF9E322}" type="pres">
      <dgm:prSet presAssocID="{CD4379CF-696E-4FE3-A319-32099572DB45}" presName="text1" presStyleCnt="0"/>
      <dgm:spPr/>
    </dgm:pt>
    <dgm:pt modelId="{67F17175-AB76-4CE6-80A5-B70EC4997A37}" type="pres">
      <dgm:prSet presAssocID="{CD4379CF-696E-4FE3-A319-32099572DB45}" presName="textRepeatNode" presStyleLbl="alignNode1" presStyleIdx="0" presStyleCnt="10">
        <dgm:presLayoutVars>
          <dgm:chMax val="0"/>
          <dgm:chPref val="0"/>
          <dgm:bulletEnabled val="1"/>
        </dgm:presLayoutVars>
      </dgm:prSet>
      <dgm:spPr/>
      <dgm:t>
        <a:bodyPr/>
        <a:lstStyle/>
        <a:p>
          <a:endParaRPr lang="en-US"/>
        </a:p>
      </dgm:t>
    </dgm:pt>
    <dgm:pt modelId="{607BC317-11B2-4015-8D1E-C6DF34549F11}" type="pres">
      <dgm:prSet presAssocID="{CD4379CF-696E-4FE3-A319-32099572DB45}" presName="textaccent1" presStyleCnt="0"/>
      <dgm:spPr/>
    </dgm:pt>
    <dgm:pt modelId="{5C3A3472-5717-4003-89D0-1247685CE74E}" type="pres">
      <dgm:prSet presAssocID="{CD4379CF-696E-4FE3-A319-32099572DB45}" presName="accentRepeatNode" presStyleLbl="solidAlignAcc1" presStyleIdx="0" presStyleCnt="20"/>
      <dgm:spPr/>
    </dgm:pt>
    <dgm:pt modelId="{32805B90-57DA-42F0-BAA4-5A3148583DCA}" type="pres">
      <dgm:prSet presAssocID="{56D06D65-3821-4310-A9D5-2508ADC45564}" presName="image1" presStyleCnt="0"/>
      <dgm:spPr/>
    </dgm:pt>
    <dgm:pt modelId="{E1B64E75-55A8-4622-AD11-0EC024A51B1D}" type="pres">
      <dgm:prSet presAssocID="{56D06D65-3821-4310-A9D5-2508ADC45564}" presName="imageRepeatNode" presStyleLbl="alignAcc1" presStyleIdx="0" presStyleCnt="10"/>
      <dgm:spPr/>
      <dgm:t>
        <a:bodyPr/>
        <a:lstStyle/>
        <a:p>
          <a:endParaRPr lang="en-US"/>
        </a:p>
      </dgm:t>
    </dgm:pt>
    <dgm:pt modelId="{6AE78E76-1C74-4D18-A1B1-8D5994060E05}" type="pres">
      <dgm:prSet presAssocID="{56D06D65-3821-4310-A9D5-2508ADC45564}" presName="imageaccent1" presStyleCnt="0"/>
      <dgm:spPr/>
    </dgm:pt>
    <dgm:pt modelId="{8917F3B3-92C1-4709-A6F7-1C52E5C0C378}" type="pres">
      <dgm:prSet presAssocID="{56D06D65-3821-4310-A9D5-2508ADC45564}" presName="accentRepeatNode" presStyleLbl="solidAlignAcc1" presStyleIdx="1" presStyleCnt="20"/>
      <dgm:spPr/>
    </dgm:pt>
    <dgm:pt modelId="{18854718-9B7B-4438-B14D-7077727F2353}" type="pres">
      <dgm:prSet presAssocID="{187EC546-BC1D-419F-BC37-D3546D868489}" presName="text2" presStyleCnt="0"/>
      <dgm:spPr/>
    </dgm:pt>
    <dgm:pt modelId="{0A169B72-36BD-44AC-99C6-665ECE8A6214}" type="pres">
      <dgm:prSet presAssocID="{187EC546-BC1D-419F-BC37-D3546D868489}" presName="textRepeatNode" presStyleLbl="alignNode1" presStyleIdx="1" presStyleCnt="10">
        <dgm:presLayoutVars>
          <dgm:chMax val="0"/>
          <dgm:chPref val="0"/>
          <dgm:bulletEnabled val="1"/>
        </dgm:presLayoutVars>
      </dgm:prSet>
      <dgm:spPr/>
      <dgm:t>
        <a:bodyPr/>
        <a:lstStyle/>
        <a:p>
          <a:endParaRPr lang="en-US"/>
        </a:p>
      </dgm:t>
    </dgm:pt>
    <dgm:pt modelId="{F6C180BF-457D-4DB0-BABD-49F62570FA9A}" type="pres">
      <dgm:prSet presAssocID="{187EC546-BC1D-419F-BC37-D3546D868489}" presName="textaccent2" presStyleCnt="0"/>
      <dgm:spPr/>
    </dgm:pt>
    <dgm:pt modelId="{E6A8ADCF-1596-4A52-8FD2-ACDA28704F22}" type="pres">
      <dgm:prSet presAssocID="{187EC546-BC1D-419F-BC37-D3546D868489}" presName="accentRepeatNode" presStyleLbl="solidAlignAcc1" presStyleIdx="2" presStyleCnt="20"/>
      <dgm:spPr/>
    </dgm:pt>
    <dgm:pt modelId="{9665AC35-0AA2-4335-9EDB-E3DF473E42C1}" type="pres">
      <dgm:prSet presAssocID="{100DD27D-403B-4D43-950F-9C709DF82531}" presName="image2" presStyleCnt="0"/>
      <dgm:spPr/>
    </dgm:pt>
    <dgm:pt modelId="{48E34C6C-53ED-4EF9-9F1D-2FA241A926DE}" type="pres">
      <dgm:prSet presAssocID="{100DD27D-403B-4D43-950F-9C709DF82531}" presName="imageRepeatNode" presStyleLbl="alignAcc1" presStyleIdx="1" presStyleCnt="10"/>
      <dgm:spPr/>
      <dgm:t>
        <a:bodyPr/>
        <a:lstStyle/>
        <a:p>
          <a:endParaRPr lang="en-US"/>
        </a:p>
      </dgm:t>
    </dgm:pt>
    <dgm:pt modelId="{205867AD-6245-4E06-94E7-468F5CD8D3E5}" type="pres">
      <dgm:prSet presAssocID="{100DD27D-403B-4D43-950F-9C709DF82531}" presName="imageaccent2" presStyleCnt="0"/>
      <dgm:spPr/>
    </dgm:pt>
    <dgm:pt modelId="{42908706-8499-4742-9C1B-D4CE892AFB3F}" type="pres">
      <dgm:prSet presAssocID="{100DD27D-403B-4D43-950F-9C709DF82531}" presName="accentRepeatNode" presStyleLbl="solidAlignAcc1" presStyleIdx="3" presStyleCnt="20"/>
      <dgm:spPr/>
    </dgm:pt>
    <dgm:pt modelId="{BB9F4FE9-D4F2-4809-A8DA-F16F33D6C2CE}" type="pres">
      <dgm:prSet presAssocID="{3E18B61A-8C33-4993-8B54-9E7007462753}" presName="text3" presStyleCnt="0"/>
      <dgm:spPr/>
    </dgm:pt>
    <dgm:pt modelId="{B588000C-497D-40CB-BF77-93A0CB4E0B86}" type="pres">
      <dgm:prSet presAssocID="{3E18B61A-8C33-4993-8B54-9E7007462753}" presName="textRepeatNode" presStyleLbl="alignNode1" presStyleIdx="2" presStyleCnt="10">
        <dgm:presLayoutVars>
          <dgm:chMax val="0"/>
          <dgm:chPref val="0"/>
          <dgm:bulletEnabled val="1"/>
        </dgm:presLayoutVars>
      </dgm:prSet>
      <dgm:spPr/>
      <dgm:t>
        <a:bodyPr/>
        <a:lstStyle/>
        <a:p>
          <a:endParaRPr lang="en-US"/>
        </a:p>
      </dgm:t>
    </dgm:pt>
    <dgm:pt modelId="{813D4BDA-E91D-4F2B-ACD5-E1297A12F201}" type="pres">
      <dgm:prSet presAssocID="{3E18B61A-8C33-4993-8B54-9E7007462753}" presName="textaccent3" presStyleCnt="0"/>
      <dgm:spPr/>
    </dgm:pt>
    <dgm:pt modelId="{D0BDBD92-D51D-48BE-9256-EEFD9B01FC11}" type="pres">
      <dgm:prSet presAssocID="{3E18B61A-8C33-4993-8B54-9E7007462753}" presName="accentRepeatNode" presStyleLbl="solidAlignAcc1" presStyleIdx="4" presStyleCnt="20"/>
      <dgm:spPr/>
    </dgm:pt>
    <dgm:pt modelId="{8E59AD13-4175-41BB-BBDA-B6F3D11ACA5C}" type="pres">
      <dgm:prSet presAssocID="{B5991FBB-6A16-406F-A54C-FA46E9BD65B0}" presName="image3" presStyleCnt="0"/>
      <dgm:spPr/>
    </dgm:pt>
    <dgm:pt modelId="{A02AC89F-2698-447C-ABD9-EAB473AA6BAD}" type="pres">
      <dgm:prSet presAssocID="{B5991FBB-6A16-406F-A54C-FA46E9BD65B0}" presName="imageRepeatNode" presStyleLbl="alignAcc1" presStyleIdx="2" presStyleCnt="10"/>
      <dgm:spPr/>
      <dgm:t>
        <a:bodyPr/>
        <a:lstStyle/>
        <a:p>
          <a:endParaRPr lang="en-US"/>
        </a:p>
      </dgm:t>
    </dgm:pt>
    <dgm:pt modelId="{24B0FC49-CC45-4555-A7F5-7280B9C4F87F}" type="pres">
      <dgm:prSet presAssocID="{B5991FBB-6A16-406F-A54C-FA46E9BD65B0}" presName="imageaccent3" presStyleCnt="0"/>
      <dgm:spPr/>
    </dgm:pt>
    <dgm:pt modelId="{37CAF4B7-D554-4C49-B965-61A7BC98FF43}" type="pres">
      <dgm:prSet presAssocID="{B5991FBB-6A16-406F-A54C-FA46E9BD65B0}" presName="accentRepeatNode" presStyleLbl="solidAlignAcc1" presStyleIdx="5" presStyleCnt="20"/>
      <dgm:spPr/>
    </dgm:pt>
    <dgm:pt modelId="{FDCCB66C-AD1A-4ABA-B5CC-CFB802531DC3}" type="pres">
      <dgm:prSet presAssocID="{DA57BBCD-6405-48AF-885E-6B17B1F613E8}" presName="text4" presStyleCnt="0"/>
      <dgm:spPr/>
    </dgm:pt>
    <dgm:pt modelId="{AFC8F2E5-1D6D-49CF-BE71-307FF1FA866E}" type="pres">
      <dgm:prSet presAssocID="{DA57BBCD-6405-48AF-885E-6B17B1F613E8}" presName="textRepeatNode" presStyleLbl="alignNode1" presStyleIdx="3" presStyleCnt="10">
        <dgm:presLayoutVars>
          <dgm:chMax val="0"/>
          <dgm:chPref val="0"/>
          <dgm:bulletEnabled val="1"/>
        </dgm:presLayoutVars>
      </dgm:prSet>
      <dgm:spPr/>
      <dgm:t>
        <a:bodyPr/>
        <a:lstStyle/>
        <a:p>
          <a:endParaRPr lang="en-US"/>
        </a:p>
      </dgm:t>
    </dgm:pt>
    <dgm:pt modelId="{2E0A7C79-DC8A-48CF-8642-B4669495E20B}" type="pres">
      <dgm:prSet presAssocID="{DA57BBCD-6405-48AF-885E-6B17B1F613E8}" presName="textaccent4" presStyleCnt="0"/>
      <dgm:spPr/>
    </dgm:pt>
    <dgm:pt modelId="{94352696-A2AA-40ED-AE67-6A2DABD04A36}" type="pres">
      <dgm:prSet presAssocID="{DA57BBCD-6405-48AF-885E-6B17B1F613E8}" presName="accentRepeatNode" presStyleLbl="solidAlignAcc1" presStyleIdx="6" presStyleCnt="20"/>
      <dgm:spPr/>
    </dgm:pt>
    <dgm:pt modelId="{6D59CF62-93CC-43CD-BEBE-9AA9BDE99A75}" type="pres">
      <dgm:prSet presAssocID="{9BEF1183-0692-4E9A-93BE-B360E914617F}" presName="image4" presStyleCnt="0"/>
      <dgm:spPr/>
    </dgm:pt>
    <dgm:pt modelId="{5CEEC4BF-3376-4D56-B663-433BCAFE8404}" type="pres">
      <dgm:prSet presAssocID="{9BEF1183-0692-4E9A-93BE-B360E914617F}" presName="imageRepeatNode" presStyleLbl="alignAcc1" presStyleIdx="3" presStyleCnt="10"/>
      <dgm:spPr/>
      <dgm:t>
        <a:bodyPr/>
        <a:lstStyle/>
        <a:p>
          <a:endParaRPr lang="en-US"/>
        </a:p>
      </dgm:t>
    </dgm:pt>
    <dgm:pt modelId="{98EAFAE4-E902-4945-BA05-B6A1F6D15E40}" type="pres">
      <dgm:prSet presAssocID="{9BEF1183-0692-4E9A-93BE-B360E914617F}" presName="imageaccent4" presStyleCnt="0"/>
      <dgm:spPr/>
    </dgm:pt>
    <dgm:pt modelId="{9820E46B-05E8-4994-8F4B-684A616B671A}" type="pres">
      <dgm:prSet presAssocID="{9BEF1183-0692-4E9A-93BE-B360E914617F}" presName="accentRepeatNode" presStyleLbl="solidAlignAcc1" presStyleIdx="7" presStyleCnt="20"/>
      <dgm:spPr/>
    </dgm:pt>
    <dgm:pt modelId="{4E01BA14-8C77-4DA4-B0AF-3934D739203B}" type="pres">
      <dgm:prSet presAssocID="{F8AB896F-A35B-479A-BDE6-18FD36CB9499}" presName="text5" presStyleCnt="0"/>
      <dgm:spPr/>
    </dgm:pt>
    <dgm:pt modelId="{0B23AC88-A932-4475-B606-E464A451ECC9}" type="pres">
      <dgm:prSet presAssocID="{F8AB896F-A35B-479A-BDE6-18FD36CB9499}" presName="textRepeatNode" presStyleLbl="alignNode1" presStyleIdx="4" presStyleCnt="10">
        <dgm:presLayoutVars>
          <dgm:chMax val="0"/>
          <dgm:chPref val="0"/>
          <dgm:bulletEnabled val="1"/>
        </dgm:presLayoutVars>
      </dgm:prSet>
      <dgm:spPr/>
      <dgm:t>
        <a:bodyPr/>
        <a:lstStyle/>
        <a:p>
          <a:endParaRPr lang="en-US"/>
        </a:p>
      </dgm:t>
    </dgm:pt>
    <dgm:pt modelId="{E046DB9C-7C7E-4849-831A-B858FA076618}" type="pres">
      <dgm:prSet presAssocID="{F8AB896F-A35B-479A-BDE6-18FD36CB9499}" presName="textaccent5" presStyleCnt="0"/>
      <dgm:spPr/>
    </dgm:pt>
    <dgm:pt modelId="{B92C08BA-3432-41EE-8C8B-947FDCD9DD42}" type="pres">
      <dgm:prSet presAssocID="{F8AB896F-A35B-479A-BDE6-18FD36CB9499}" presName="accentRepeatNode" presStyleLbl="solidAlignAcc1" presStyleIdx="8" presStyleCnt="20"/>
      <dgm:spPr/>
    </dgm:pt>
    <dgm:pt modelId="{1B04F171-7232-44F6-8E2D-1998C237B173}" type="pres">
      <dgm:prSet presAssocID="{1BFC54E2-983C-4488-827E-116C844814E6}" presName="image5" presStyleCnt="0"/>
      <dgm:spPr/>
    </dgm:pt>
    <dgm:pt modelId="{7F602D28-7EBA-4B74-B91D-05A65AA632FB}" type="pres">
      <dgm:prSet presAssocID="{1BFC54E2-983C-4488-827E-116C844814E6}" presName="imageRepeatNode" presStyleLbl="alignAcc1" presStyleIdx="4" presStyleCnt="10"/>
      <dgm:spPr/>
      <dgm:t>
        <a:bodyPr/>
        <a:lstStyle/>
        <a:p>
          <a:endParaRPr lang="en-US"/>
        </a:p>
      </dgm:t>
    </dgm:pt>
    <dgm:pt modelId="{ECC8F731-D03D-4D57-AA3F-D3D1FE32018B}" type="pres">
      <dgm:prSet presAssocID="{1BFC54E2-983C-4488-827E-116C844814E6}" presName="imageaccent5" presStyleCnt="0"/>
      <dgm:spPr/>
    </dgm:pt>
    <dgm:pt modelId="{720BFFEA-0566-45F6-90F7-CBFDCFF67631}" type="pres">
      <dgm:prSet presAssocID="{1BFC54E2-983C-4488-827E-116C844814E6}" presName="accentRepeatNode" presStyleLbl="solidAlignAcc1" presStyleIdx="9" presStyleCnt="20"/>
      <dgm:spPr/>
    </dgm:pt>
    <dgm:pt modelId="{CBE8C5EC-0738-4806-93E1-8C7251CF5D7D}" type="pres">
      <dgm:prSet presAssocID="{C41E183C-AF36-4BE0-B4A8-6627E503B41D}" presName="text6" presStyleCnt="0"/>
      <dgm:spPr/>
    </dgm:pt>
    <dgm:pt modelId="{EF241A6C-C651-41FA-820F-30FED85C84EF}" type="pres">
      <dgm:prSet presAssocID="{C41E183C-AF36-4BE0-B4A8-6627E503B41D}" presName="textRepeatNode" presStyleLbl="alignNode1" presStyleIdx="5" presStyleCnt="10">
        <dgm:presLayoutVars>
          <dgm:chMax val="0"/>
          <dgm:chPref val="0"/>
          <dgm:bulletEnabled val="1"/>
        </dgm:presLayoutVars>
      </dgm:prSet>
      <dgm:spPr/>
      <dgm:t>
        <a:bodyPr/>
        <a:lstStyle/>
        <a:p>
          <a:endParaRPr lang="en-US"/>
        </a:p>
      </dgm:t>
    </dgm:pt>
    <dgm:pt modelId="{C5624BA0-3BBE-4EEA-94C7-E6DCB59E0DD3}" type="pres">
      <dgm:prSet presAssocID="{C41E183C-AF36-4BE0-B4A8-6627E503B41D}" presName="textaccent6" presStyleCnt="0"/>
      <dgm:spPr/>
    </dgm:pt>
    <dgm:pt modelId="{3D24A573-F1BB-42AF-8351-18E58525CC47}" type="pres">
      <dgm:prSet presAssocID="{C41E183C-AF36-4BE0-B4A8-6627E503B41D}" presName="accentRepeatNode" presStyleLbl="solidAlignAcc1" presStyleIdx="10" presStyleCnt="20"/>
      <dgm:spPr/>
    </dgm:pt>
    <dgm:pt modelId="{B72F3904-18A1-45A5-87BB-395B2713097E}" type="pres">
      <dgm:prSet presAssocID="{22B3201C-3CF1-4CC8-BD44-1A58D77D6652}" presName="image6" presStyleCnt="0"/>
      <dgm:spPr/>
    </dgm:pt>
    <dgm:pt modelId="{1FC71467-526F-4383-A75A-B14CE0AF4819}" type="pres">
      <dgm:prSet presAssocID="{22B3201C-3CF1-4CC8-BD44-1A58D77D6652}" presName="imageRepeatNode" presStyleLbl="alignAcc1" presStyleIdx="5" presStyleCnt="10"/>
      <dgm:spPr/>
      <dgm:t>
        <a:bodyPr/>
        <a:lstStyle/>
        <a:p>
          <a:endParaRPr lang="en-US"/>
        </a:p>
      </dgm:t>
    </dgm:pt>
    <dgm:pt modelId="{56B3A2F9-6236-4A11-8EA6-49471B806A9D}" type="pres">
      <dgm:prSet presAssocID="{22B3201C-3CF1-4CC8-BD44-1A58D77D6652}" presName="imageaccent6" presStyleCnt="0"/>
      <dgm:spPr/>
    </dgm:pt>
    <dgm:pt modelId="{B268EA3B-9850-40C0-BF05-B6970A0ACD88}" type="pres">
      <dgm:prSet presAssocID="{22B3201C-3CF1-4CC8-BD44-1A58D77D6652}" presName="accentRepeatNode" presStyleLbl="solidAlignAcc1" presStyleIdx="11" presStyleCnt="20"/>
      <dgm:spPr/>
    </dgm:pt>
    <dgm:pt modelId="{2B209479-A74A-4E25-9B1A-3A7BA2881C18}" type="pres">
      <dgm:prSet presAssocID="{129D5D04-85A3-4013-96D0-4465AA204A05}" presName="text7" presStyleCnt="0"/>
      <dgm:spPr/>
    </dgm:pt>
    <dgm:pt modelId="{BCB1AE57-9C16-4432-8125-286A689B78A6}" type="pres">
      <dgm:prSet presAssocID="{129D5D04-85A3-4013-96D0-4465AA204A05}" presName="textRepeatNode" presStyleLbl="alignNode1" presStyleIdx="6" presStyleCnt="10">
        <dgm:presLayoutVars>
          <dgm:chMax val="0"/>
          <dgm:chPref val="0"/>
          <dgm:bulletEnabled val="1"/>
        </dgm:presLayoutVars>
      </dgm:prSet>
      <dgm:spPr/>
      <dgm:t>
        <a:bodyPr/>
        <a:lstStyle/>
        <a:p>
          <a:endParaRPr lang="en-US"/>
        </a:p>
      </dgm:t>
    </dgm:pt>
    <dgm:pt modelId="{BAA0895D-DDC5-4EE9-87EF-319962E1BE75}" type="pres">
      <dgm:prSet presAssocID="{129D5D04-85A3-4013-96D0-4465AA204A05}" presName="textaccent7" presStyleCnt="0"/>
      <dgm:spPr/>
    </dgm:pt>
    <dgm:pt modelId="{844AFF9B-119C-4D7D-AE85-467BABCCAE7C}" type="pres">
      <dgm:prSet presAssocID="{129D5D04-85A3-4013-96D0-4465AA204A05}" presName="accentRepeatNode" presStyleLbl="solidAlignAcc1" presStyleIdx="12" presStyleCnt="20"/>
      <dgm:spPr/>
    </dgm:pt>
    <dgm:pt modelId="{77A7066B-0B81-41AB-A994-D0FC92780E97}" type="pres">
      <dgm:prSet presAssocID="{5F948323-7F6A-4028-91C2-A74C313ED1D8}" presName="image7" presStyleCnt="0"/>
      <dgm:spPr/>
    </dgm:pt>
    <dgm:pt modelId="{CBEB1FA8-BCB2-4E4F-BE35-1CCE5FD5E681}" type="pres">
      <dgm:prSet presAssocID="{5F948323-7F6A-4028-91C2-A74C313ED1D8}" presName="imageRepeatNode" presStyleLbl="alignAcc1" presStyleIdx="6" presStyleCnt="10"/>
      <dgm:spPr/>
      <dgm:t>
        <a:bodyPr/>
        <a:lstStyle/>
        <a:p>
          <a:endParaRPr lang="en-US"/>
        </a:p>
      </dgm:t>
    </dgm:pt>
    <dgm:pt modelId="{5FA385F2-F720-47E1-822E-A3634E9F1E84}" type="pres">
      <dgm:prSet presAssocID="{5F948323-7F6A-4028-91C2-A74C313ED1D8}" presName="imageaccent7" presStyleCnt="0"/>
      <dgm:spPr/>
    </dgm:pt>
    <dgm:pt modelId="{E2BFC346-380B-4DCA-A507-0E4D937C8989}" type="pres">
      <dgm:prSet presAssocID="{5F948323-7F6A-4028-91C2-A74C313ED1D8}" presName="accentRepeatNode" presStyleLbl="solidAlignAcc1" presStyleIdx="13" presStyleCnt="20"/>
      <dgm:spPr/>
    </dgm:pt>
    <dgm:pt modelId="{A307212A-0FBC-442D-9817-7A43FF1E4F4E}" type="pres">
      <dgm:prSet presAssocID="{3C0BA0C5-89D9-4A3F-B14B-01D49459A5EA}" presName="text8" presStyleCnt="0"/>
      <dgm:spPr/>
    </dgm:pt>
    <dgm:pt modelId="{967A55D4-2CE5-4294-8D29-8045AC72E0C6}" type="pres">
      <dgm:prSet presAssocID="{3C0BA0C5-89D9-4A3F-B14B-01D49459A5EA}" presName="textRepeatNode" presStyleLbl="alignNode1" presStyleIdx="7" presStyleCnt="10">
        <dgm:presLayoutVars>
          <dgm:chMax val="0"/>
          <dgm:chPref val="0"/>
          <dgm:bulletEnabled val="1"/>
        </dgm:presLayoutVars>
      </dgm:prSet>
      <dgm:spPr/>
      <dgm:t>
        <a:bodyPr/>
        <a:lstStyle/>
        <a:p>
          <a:endParaRPr lang="en-US"/>
        </a:p>
      </dgm:t>
    </dgm:pt>
    <dgm:pt modelId="{62D09BCC-E94D-4300-9489-042483714A45}" type="pres">
      <dgm:prSet presAssocID="{3C0BA0C5-89D9-4A3F-B14B-01D49459A5EA}" presName="textaccent8" presStyleCnt="0"/>
      <dgm:spPr/>
    </dgm:pt>
    <dgm:pt modelId="{A4AC669F-DCDA-4C46-A836-CC07D68B7C7A}" type="pres">
      <dgm:prSet presAssocID="{3C0BA0C5-89D9-4A3F-B14B-01D49459A5EA}" presName="accentRepeatNode" presStyleLbl="solidAlignAcc1" presStyleIdx="14" presStyleCnt="20"/>
      <dgm:spPr/>
    </dgm:pt>
    <dgm:pt modelId="{4A5B508A-AEAA-4991-8B1C-8D2E2D96A80A}" type="pres">
      <dgm:prSet presAssocID="{B8CD553D-8A37-45D8-84E5-F2FB201C34EF}" presName="image8" presStyleCnt="0"/>
      <dgm:spPr/>
    </dgm:pt>
    <dgm:pt modelId="{1B6DD96D-E58A-402F-87F4-F179335AF43B}" type="pres">
      <dgm:prSet presAssocID="{B8CD553D-8A37-45D8-84E5-F2FB201C34EF}" presName="imageRepeatNode" presStyleLbl="alignAcc1" presStyleIdx="7" presStyleCnt="10"/>
      <dgm:spPr/>
      <dgm:t>
        <a:bodyPr/>
        <a:lstStyle/>
        <a:p>
          <a:endParaRPr lang="en-US"/>
        </a:p>
      </dgm:t>
    </dgm:pt>
    <dgm:pt modelId="{14B9B05D-A6BC-4681-B77C-474007B91479}" type="pres">
      <dgm:prSet presAssocID="{B8CD553D-8A37-45D8-84E5-F2FB201C34EF}" presName="imageaccent8" presStyleCnt="0"/>
      <dgm:spPr/>
    </dgm:pt>
    <dgm:pt modelId="{3BBDDA04-BFF0-4E07-8A3D-9D86F2D5617E}" type="pres">
      <dgm:prSet presAssocID="{B8CD553D-8A37-45D8-84E5-F2FB201C34EF}" presName="accentRepeatNode" presStyleLbl="solidAlignAcc1" presStyleIdx="15" presStyleCnt="20"/>
      <dgm:spPr/>
    </dgm:pt>
    <dgm:pt modelId="{B1346F88-1667-4BD6-AAA6-27C25120640A}" type="pres">
      <dgm:prSet presAssocID="{8FFDB3D6-FFA2-4A87-9C6B-6048F7EA634F}" presName="text9" presStyleCnt="0"/>
      <dgm:spPr/>
    </dgm:pt>
    <dgm:pt modelId="{500535A2-A7AE-48FB-B1C8-ECD0C31ACAD6}" type="pres">
      <dgm:prSet presAssocID="{8FFDB3D6-FFA2-4A87-9C6B-6048F7EA634F}" presName="textRepeatNode" presStyleLbl="alignNode1" presStyleIdx="8" presStyleCnt="10">
        <dgm:presLayoutVars>
          <dgm:chMax val="0"/>
          <dgm:chPref val="0"/>
          <dgm:bulletEnabled val="1"/>
        </dgm:presLayoutVars>
      </dgm:prSet>
      <dgm:spPr/>
      <dgm:t>
        <a:bodyPr/>
        <a:lstStyle/>
        <a:p>
          <a:endParaRPr lang="en-US"/>
        </a:p>
      </dgm:t>
    </dgm:pt>
    <dgm:pt modelId="{DE640DC5-6617-47DB-B4CE-C2C036F08D50}" type="pres">
      <dgm:prSet presAssocID="{8FFDB3D6-FFA2-4A87-9C6B-6048F7EA634F}" presName="textaccent9" presStyleCnt="0"/>
      <dgm:spPr/>
    </dgm:pt>
    <dgm:pt modelId="{6F1A92EC-174D-433A-BE40-3468EBF5E699}" type="pres">
      <dgm:prSet presAssocID="{8FFDB3D6-FFA2-4A87-9C6B-6048F7EA634F}" presName="accentRepeatNode" presStyleLbl="solidAlignAcc1" presStyleIdx="16" presStyleCnt="20"/>
      <dgm:spPr/>
    </dgm:pt>
    <dgm:pt modelId="{78DA4D00-73F2-4C30-8011-8164DC00EEA1}" type="pres">
      <dgm:prSet presAssocID="{745C80B0-2E3F-408E-B53C-674F2B9D22D1}" presName="image9" presStyleCnt="0"/>
      <dgm:spPr/>
    </dgm:pt>
    <dgm:pt modelId="{04A651A9-7598-43EC-A94D-82F937240C20}" type="pres">
      <dgm:prSet presAssocID="{745C80B0-2E3F-408E-B53C-674F2B9D22D1}" presName="imageRepeatNode" presStyleLbl="alignAcc1" presStyleIdx="8" presStyleCnt="10"/>
      <dgm:spPr/>
      <dgm:t>
        <a:bodyPr/>
        <a:lstStyle/>
        <a:p>
          <a:endParaRPr lang="en-US"/>
        </a:p>
      </dgm:t>
    </dgm:pt>
    <dgm:pt modelId="{2819002B-B5F9-440B-9397-3664D9D5201B}" type="pres">
      <dgm:prSet presAssocID="{745C80B0-2E3F-408E-B53C-674F2B9D22D1}" presName="imageaccent9" presStyleCnt="0"/>
      <dgm:spPr/>
    </dgm:pt>
    <dgm:pt modelId="{6DCFFED3-50FE-4F86-AB2A-190992AB54EC}" type="pres">
      <dgm:prSet presAssocID="{745C80B0-2E3F-408E-B53C-674F2B9D22D1}" presName="accentRepeatNode" presStyleLbl="solidAlignAcc1" presStyleIdx="17" presStyleCnt="20"/>
      <dgm:spPr/>
    </dgm:pt>
    <dgm:pt modelId="{BB49F8F7-2C68-403F-BBDC-FDF59288E676}" type="pres">
      <dgm:prSet presAssocID="{67933CCC-1E98-4821-963E-5FEDAD1880A6}" presName="text10" presStyleCnt="0"/>
      <dgm:spPr/>
    </dgm:pt>
    <dgm:pt modelId="{69ADAE8F-FA2E-4793-AA59-FC97B70DC280}" type="pres">
      <dgm:prSet presAssocID="{67933CCC-1E98-4821-963E-5FEDAD1880A6}" presName="textRepeatNode" presStyleLbl="alignNode1" presStyleIdx="9" presStyleCnt="10">
        <dgm:presLayoutVars>
          <dgm:chMax val="0"/>
          <dgm:chPref val="0"/>
          <dgm:bulletEnabled val="1"/>
        </dgm:presLayoutVars>
      </dgm:prSet>
      <dgm:spPr/>
      <dgm:t>
        <a:bodyPr/>
        <a:lstStyle/>
        <a:p>
          <a:endParaRPr lang="en-US"/>
        </a:p>
      </dgm:t>
    </dgm:pt>
    <dgm:pt modelId="{5864D7CE-CEC9-484A-BCFC-5A7D2D8B7A9D}" type="pres">
      <dgm:prSet presAssocID="{67933CCC-1E98-4821-963E-5FEDAD1880A6}" presName="textaccent10" presStyleCnt="0"/>
      <dgm:spPr/>
    </dgm:pt>
    <dgm:pt modelId="{052CBEBC-18F3-4941-946E-9AC521DA3702}" type="pres">
      <dgm:prSet presAssocID="{67933CCC-1E98-4821-963E-5FEDAD1880A6}" presName="accentRepeatNode" presStyleLbl="solidAlignAcc1" presStyleIdx="18" presStyleCnt="20"/>
      <dgm:spPr/>
    </dgm:pt>
    <dgm:pt modelId="{642BEA1F-0A61-47F7-B49F-48E91F2250E9}" type="pres">
      <dgm:prSet presAssocID="{2D114E15-4437-412F-B677-36F3510BF2E5}" presName="image10" presStyleCnt="0"/>
      <dgm:spPr/>
    </dgm:pt>
    <dgm:pt modelId="{F4041D49-0084-4B0C-AB87-F687CD238135}" type="pres">
      <dgm:prSet presAssocID="{2D114E15-4437-412F-B677-36F3510BF2E5}" presName="imageRepeatNode" presStyleLbl="alignAcc1" presStyleIdx="9" presStyleCnt="10"/>
      <dgm:spPr/>
      <dgm:t>
        <a:bodyPr/>
        <a:lstStyle/>
        <a:p>
          <a:endParaRPr lang="en-US"/>
        </a:p>
      </dgm:t>
    </dgm:pt>
    <dgm:pt modelId="{559264BF-5B1B-4D4C-AEDF-D681DA847E71}" type="pres">
      <dgm:prSet presAssocID="{2D114E15-4437-412F-B677-36F3510BF2E5}" presName="imageaccent10" presStyleCnt="0"/>
      <dgm:spPr/>
    </dgm:pt>
    <dgm:pt modelId="{F72948BD-7B8F-4363-BA6B-0670751FD0EB}" type="pres">
      <dgm:prSet presAssocID="{2D114E15-4437-412F-B677-36F3510BF2E5}" presName="accentRepeatNode" presStyleLbl="solidAlignAcc1" presStyleIdx="19" presStyleCnt="20"/>
      <dgm:spPr/>
    </dgm:pt>
  </dgm:ptLst>
  <dgm:cxnLst>
    <dgm:cxn modelId="{078E1C74-DFD7-4A06-870F-2D9DADCCD434}" type="presOf" srcId="{1BFC54E2-983C-4488-827E-116C844814E6}" destId="{7F602D28-7EBA-4B74-B91D-05A65AA632FB}" srcOrd="0" destOrd="0" presId="urn:microsoft.com/office/officeart/2008/layout/HexagonCluster"/>
    <dgm:cxn modelId="{F30498D2-E22C-4852-8B2F-BF4A7F27DCFF}" type="presOf" srcId="{9BEF1183-0692-4E9A-93BE-B360E914617F}" destId="{5CEEC4BF-3376-4D56-B663-433BCAFE8404}" srcOrd="0" destOrd="0" presId="urn:microsoft.com/office/officeart/2008/layout/HexagonCluster"/>
    <dgm:cxn modelId="{9E20E8A5-05D1-4BF9-87BC-CF287BEF0967}" type="presOf" srcId="{5F948323-7F6A-4028-91C2-A74C313ED1D8}" destId="{CBEB1FA8-BCB2-4E4F-BE35-1CCE5FD5E681}" srcOrd="0" destOrd="0" presId="urn:microsoft.com/office/officeart/2008/layout/HexagonCluster"/>
    <dgm:cxn modelId="{F9F0184E-C825-4BBB-A908-A020D380F6C5}" type="presOf" srcId="{745C80B0-2E3F-408E-B53C-674F2B9D22D1}" destId="{04A651A9-7598-43EC-A94D-82F937240C20}" srcOrd="0" destOrd="0" presId="urn:microsoft.com/office/officeart/2008/layout/HexagonCluster"/>
    <dgm:cxn modelId="{1F79C09E-68A1-406B-AA13-99387FDE61EB}" srcId="{EA6D5D5F-886B-439D-8B6D-5FF2B5BC6A29}" destId="{CD4379CF-696E-4FE3-A319-32099572DB45}" srcOrd="0" destOrd="0" parTransId="{8815C133-D887-4B45-9853-88DCA167618D}" sibTransId="{56D06D65-3821-4310-A9D5-2508ADC45564}"/>
    <dgm:cxn modelId="{AA9230F1-26E6-401F-B6F1-A2F9EA78ED65}" type="presOf" srcId="{F8AB896F-A35B-479A-BDE6-18FD36CB9499}" destId="{0B23AC88-A932-4475-B606-E464A451ECC9}" srcOrd="0" destOrd="0" presId="urn:microsoft.com/office/officeart/2008/layout/HexagonCluster"/>
    <dgm:cxn modelId="{D9AB0C3C-3320-4827-8CD8-D2BDE85FA7C2}" type="presOf" srcId="{CD4379CF-696E-4FE3-A319-32099572DB45}" destId="{67F17175-AB76-4CE6-80A5-B70EC4997A37}" srcOrd="0" destOrd="0" presId="urn:microsoft.com/office/officeart/2008/layout/HexagonCluster"/>
    <dgm:cxn modelId="{97E5FCCB-F965-4A9C-86B4-98866563268E}" type="presOf" srcId="{B8CD553D-8A37-45D8-84E5-F2FB201C34EF}" destId="{1B6DD96D-E58A-402F-87F4-F179335AF43B}" srcOrd="0" destOrd="0" presId="urn:microsoft.com/office/officeart/2008/layout/HexagonCluster"/>
    <dgm:cxn modelId="{A14912E5-0A29-43A2-9C7C-7D333AE4B771}" srcId="{EA6D5D5F-886B-439D-8B6D-5FF2B5BC6A29}" destId="{F8AB896F-A35B-479A-BDE6-18FD36CB9499}" srcOrd="4" destOrd="0" parTransId="{E062E779-251E-4814-80FF-283D558D50F6}" sibTransId="{1BFC54E2-983C-4488-827E-116C844814E6}"/>
    <dgm:cxn modelId="{FDFC4A8D-E472-4616-87AA-9D6DED9E4C72}" srcId="{EA6D5D5F-886B-439D-8B6D-5FF2B5BC6A29}" destId="{DA57BBCD-6405-48AF-885E-6B17B1F613E8}" srcOrd="3" destOrd="0" parTransId="{B7EB23F0-A24B-484E-AF3A-270B4BBE6456}" sibTransId="{9BEF1183-0692-4E9A-93BE-B360E914617F}"/>
    <dgm:cxn modelId="{53651A81-0D03-4324-92E5-58C66A5FCD27}" type="presOf" srcId="{2D114E15-4437-412F-B677-36F3510BF2E5}" destId="{F4041D49-0084-4B0C-AB87-F687CD238135}" srcOrd="0" destOrd="0" presId="urn:microsoft.com/office/officeart/2008/layout/HexagonCluster"/>
    <dgm:cxn modelId="{2B71F103-7047-4849-A8E0-62DCD88D4F3C}" srcId="{EA6D5D5F-886B-439D-8B6D-5FF2B5BC6A29}" destId="{3C0BA0C5-89D9-4A3F-B14B-01D49459A5EA}" srcOrd="7" destOrd="0" parTransId="{6DB41CCE-5F73-47E5-B8AB-55B253546EFA}" sibTransId="{B8CD553D-8A37-45D8-84E5-F2FB201C34EF}"/>
    <dgm:cxn modelId="{3DFC9E0C-3F65-40E7-BBAF-EADB27039BEA}" type="presOf" srcId="{EA6D5D5F-886B-439D-8B6D-5FF2B5BC6A29}" destId="{527E523E-412F-4447-9AD7-8CF5656D753F}" srcOrd="0" destOrd="0" presId="urn:microsoft.com/office/officeart/2008/layout/HexagonCluster"/>
    <dgm:cxn modelId="{8E6E7DD2-E342-4F67-81E8-D1D2CAD0F803}" srcId="{EA6D5D5F-886B-439D-8B6D-5FF2B5BC6A29}" destId="{187EC546-BC1D-419F-BC37-D3546D868489}" srcOrd="1" destOrd="0" parTransId="{A1322013-6BED-408A-9584-B5AC230B057E}" sibTransId="{100DD27D-403B-4D43-950F-9C709DF82531}"/>
    <dgm:cxn modelId="{96D9081B-2247-4B36-A0F3-5850D5B02108}" type="presOf" srcId="{8FFDB3D6-FFA2-4A87-9C6B-6048F7EA634F}" destId="{500535A2-A7AE-48FB-B1C8-ECD0C31ACAD6}" srcOrd="0" destOrd="0" presId="urn:microsoft.com/office/officeart/2008/layout/HexagonCluster"/>
    <dgm:cxn modelId="{5621E42F-12F0-4F5D-BCAF-4A86277A88D0}" srcId="{EA6D5D5F-886B-439D-8B6D-5FF2B5BC6A29}" destId="{3E18B61A-8C33-4993-8B54-9E7007462753}" srcOrd="2" destOrd="0" parTransId="{63B6649B-B889-4FCA-BB44-FFBA5B88F87A}" sibTransId="{B5991FBB-6A16-406F-A54C-FA46E9BD65B0}"/>
    <dgm:cxn modelId="{17B14EA9-D52B-48D3-BAF2-E1F15622B06B}" type="presOf" srcId="{67933CCC-1E98-4821-963E-5FEDAD1880A6}" destId="{69ADAE8F-FA2E-4793-AA59-FC97B70DC280}" srcOrd="0" destOrd="0" presId="urn:microsoft.com/office/officeart/2008/layout/HexagonCluster"/>
    <dgm:cxn modelId="{1D8A4B93-CF9E-40EF-97C6-8F30ECEE4320}" srcId="{EA6D5D5F-886B-439D-8B6D-5FF2B5BC6A29}" destId="{C41E183C-AF36-4BE0-B4A8-6627E503B41D}" srcOrd="5" destOrd="0" parTransId="{2206033F-9DBF-482C-9F9A-BACAE359EAB1}" sibTransId="{22B3201C-3CF1-4CC8-BD44-1A58D77D6652}"/>
    <dgm:cxn modelId="{427B7568-4708-4A97-8B06-7414D1E32532}" srcId="{EA6D5D5F-886B-439D-8B6D-5FF2B5BC6A29}" destId="{8FFDB3D6-FFA2-4A87-9C6B-6048F7EA634F}" srcOrd="8" destOrd="0" parTransId="{93C38C16-F183-47A9-8B06-8A2C088A1B03}" sibTransId="{745C80B0-2E3F-408E-B53C-674F2B9D22D1}"/>
    <dgm:cxn modelId="{6712451C-4757-4552-BCA3-72275B372A0E}" srcId="{EA6D5D5F-886B-439D-8B6D-5FF2B5BC6A29}" destId="{67933CCC-1E98-4821-963E-5FEDAD1880A6}" srcOrd="9" destOrd="0" parTransId="{5D68E7DC-448F-4FCD-987B-F472B4E29052}" sibTransId="{2D114E15-4437-412F-B677-36F3510BF2E5}"/>
    <dgm:cxn modelId="{F273E164-3D21-4878-915D-3B9A30417719}" type="presOf" srcId="{100DD27D-403B-4D43-950F-9C709DF82531}" destId="{48E34C6C-53ED-4EF9-9F1D-2FA241A926DE}" srcOrd="0" destOrd="0" presId="urn:microsoft.com/office/officeart/2008/layout/HexagonCluster"/>
    <dgm:cxn modelId="{E7ABECA2-EAD6-49C5-B34C-9D26361B19C5}" type="presOf" srcId="{3C0BA0C5-89D9-4A3F-B14B-01D49459A5EA}" destId="{967A55D4-2CE5-4294-8D29-8045AC72E0C6}" srcOrd="0" destOrd="0" presId="urn:microsoft.com/office/officeart/2008/layout/HexagonCluster"/>
    <dgm:cxn modelId="{8B85DA13-EB80-4B9D-8FE2-3A1F6D509496}" type="presOf" srcId="{DA57BBCD-6405-48AF-885E-6B17B1F613E8}" destId="{AFC8F2E5-1D6D-49CF-BE71-307FF1FA866E}" srcOrd="0" destOrd="0" presId="urn:microsoft.com/office/officeart/2008/layout/HexagonCluster"/>
    <dgm:cxn modelId="{DF2CCB8B-D6A9-47B1-A3D7-6F0984D7843A}" type="presOf" srcId="{22B3201C-3CF1-4CC8-BD44-1A58D77D6652}" destId="{1FC71467-526F-4383-A75A-B14CE0AF4819}" srcOrd="0" destOrd="0" presId="urn:microsoft.com/office/officeart/2008/layout/HexagonCluster"/>
    <dgm:cxn modelId="{2D899FF6-35AA-482E-9755-AAE7C34643AD}" type="presOf" srcId="{56D06D65-3821-4310-A9D5-2508ADC45564}" destId="{E1B64E75-55A8-4622-AD11-0EC024A51B1D}" srcOrd="0" destOrd="0" presId="urn:microsoft.com/office/officeart/2008/layout/HexagonCluster"/>
    <dgm:cxn modelId="{ACE513B6-4DD8-470A-996A-7EEE068C6977}" type="presOf" srcId="{187EC546-BC1D-419F-BC37-D3546D868489}" destId="{0A169B72-36BD-44AC-99C6-665ECE8A6214}" srcOrd="0" destOrd="0" presId="urn:microsoft.com/office/officeart/2008/layout/HexagonCluster"/>
    <dgm:cxn modelId="{192FEDFA-35E8-4927-8B94-3DBDF4E2926A}" srcId="{EA6D5D5F-886B-439D-8B6D-5FF2B5BC6A29}" destId="{129D5D04-85A3-4013-96D0-4465AA204A05}" srcOrd="6" destOrd="0" parTransId="{65A8D2CA-5399-4FBA-A258-DAD27DCAE817}" sibTransId="{5F948323-7F6A-4028-91C2-A74C313ED1D8}"/>
    <dgm:cxn modelId="{9BA987BF-0AFC-4862-889B-3AB684DADABA}" type="presOf" srcId="{C41E183C-AF36-4BE0-B4A8-6627E503B41D}" destId="{EF241A6C-C651-41FA-820F-30FED85C84EF}" srcOrd="0" destOrd="0" presId="urn:microsoft.com/office/officeart/2008/layout/HexagonCluster"/>
    <dgm:cxn modelId="{D61A5623-4037-4D68-90DB-1327DD355544}" type="presOf" srcId="{B5991FBB-6A16-406F-A54C-FA46E9BD65B0}" destId="{A02AC89F-2698-447C-ABD9-EAB473AA6BAD}" srcOrd="0" destOrd="0" presId="urn:microsoft.com/office/officeart/2008/layout/HexagonCluster"/>
    <dgm:cxn modelId="{38712230-C408-42DB-BBF2-1704D3C8123A}" type="presOf" srcId="{3E18B61A-8C33-4993-8B54-9E7007462753}" destId="{B588000C-497D-40CB-BF77-93A0CB4E0B86}" srcOrd="0" destOrd="0" presId="urn:microsoft.com/office/officeart/2008/layout/HexagonCluster"/>
    <dgm:cxn modelId="{6B7FCB89-A5A1-4658-BEC8-3F0D4289FF8B}" type="presOf" srcId="{129D5D04-85A3-4013-96D0-4465AA204A05}" destId="{BCB1AE57-9C16-4432-8125-286A689B78A6}" srcOrd="0" destOrd="0" presId="urn:microsoft.com/office/officeart/2008/layout/HexagonCluster"/>
    <dgm:cxn modelId="{2D404BC7-458D-48DD-9F42-C3BD838EEA15}" type="presParOf" srcId="{527E523E-412F-4447-9AD7-8CF5656D753F}" destId="{ED01ADA4-BCF2-4CFB-9547-74032EF9E322}" srcOrd="0" destOrd="0" presId="urn:microsoft.com/office/officeart/2008/layout/HexagonCluster"/>
    <dgm:cxn modelId="{B6BF1624-12A3-4BAC-A7FF-A6A68D8C33A7}" type="presParOf" srcId="{ED01ADA4-BCF2-4CFB-9547-74032EF9E322}" destId="{67F17175-AB76-4CE6-80A5-B70EC4997A37}" srcOrd="0" destOrd="0" presId="urn:microsoft.com/office/officeart/2008/layout/HexagonCluster"/>
    <dgm:cxn modelId="{08F00D72-470B-44A0-8506-3B8344E0A7A5}" type="presParOf" srcId="{527E523E-412F-4447-9AD7-8CF5656D753F}" destId="{607BC317-11B2-4015-8D1E-C6DF34549F11}" srcOrd="1" destOrd="0" presId="urn:microsoft.com/office/officeart/2008/layout/HexagonCluster"/>
    <dgm:cxn modelId="{962829F6-3757-4FFB-9C44-718103941EC4}" type="presParOf" srcId="{607BC317-11B2-4015-8D1E-C6DF34549F11}" destId="{5C3A3472-5717-4003-89D0-1247685CE74E}" srcOrd="0" destOrd="0" presId="urn:microsoft.com/office/officeart/2008/layout/HexagonCluster"/>
    <dgm:cxn modelId="{37F9F23D-A141-4CD1-85EF-A093C678E34F}" type="presParOf" srcId="{527E523E-412F-4447-9AD7-8CF5656D753F}" destId="{32805B90-57DA-42F0-BAA4-5A3148583DCA}" srcOrd="2" destOrd="0" presId="urn:microsoft.com/office/officeart/2008/layout/HexagonCluster"/>
    <dgm:cxn modelId="{5AD12094-ACDF-4C55-A0FF-FA663A4A7ECC}" type="presParOf" srcId="{32805B90-57DA-42F0-BAA4-5A3148583DCA}" destId="{E1B64E75-55A8-4622-AD11-0EC024A51B1D}" srcOrd="0" destOrd="0" presId="urn:microsoft.com/office/officeart/2008/layout/HexagonCluster"/>
    <dgm:cxn modelId="{89949A72-4E28-4956-ACEF-1F4352C6B34F}" type="presParOf" srcId="{527E523E-412F-4447-9AD7-8CF5656D753F}" destId="{6AE78E76-1C74-4D18-A1B1-8D5994060E05}" srcOrd="3" destOrd="0" presId="urn:microsoft.com/office/officeart/2008/layout/HexagonCluster"/>
    <dgm:cxn modelId="{4EE724F0-C6A4-4F82-BA7B-A296DD0C96DD}" type="presParOf" srcId="{6AE78E76-1C74-4D18-A1B1-8D5994060E05}" destId="{8917F3B3-92C1-4709-A6F7-1C52E5C0C378}" srcOrd="0" destOrd="0" presId="urn:microsoft.com/office/officeart/2008/layout/HexagonCluster"/>
    <dgm:cxn modelId="{5A4BAE3B-CD2A-4F16-93F5-FA620A54817F}" type="presParOf" srcId="{527E523E-412F-4447-9AD7-8CF5656D753F}" destId="{18854718-9B7B-4438-B14D-7077727F2353}" srcOrd="4" destOrd="0" presId="urn:microsoft.com/office/officeart/2008/layout/HexagonCluster"/>
    <dgm:cxn modelId="{5C1ADC2B-460D-41B6-AFA7-38FE51218DB6}" type="presParOf" srcId="{18854718-9B7B-4438-B14D-7077727F2353}" destId="{0A169B72-36BD-44AC-99C6-665ECE8A6214}" srcOrd="0" destOrd="0" presId="urn:microsoft.com/office/officeart/2008/layout/HexagonCluster"/>
    <dgm:cxn modelId="{82778FA1-681D-4C24-AE84-BF5F2E64BB5F}" type="presParOf" srcId="{527E523E-412F-4447-9AD7-8CF5656D753F}" destId="{F6C180BF-457D-4DB0-BABD-49F62570FA9A}" srcOrd="5" destOrd="0" presId="urn:microsoft.com/office/officeart/2008/layout/HexagonCluster"/>
    <dgm:cxn modelId="{2A9E5F1E-9BF2-4571-BCF2-154C9E559166}" type="presParOf" srcId="{F6C180BF-457D-4DB0-BABD-49F62570FA9A}" destId="{E6A8ADCF-1596-4A52-8FD2-ACDA28704F22}" srcOrd="0" destOrd="0" presId="urn:microsoft.com/office/officeart/2008/layout/HexagonCluster"/>
    <dgm:cxn modelId="{52D7D2A9-FB10-445F-AC1F-012FA0CC6CC2}" type="presParOf" srcId="{527E523E-412F-4447-9AD7-8CF5656D753F}" destId="{9665AC35-0AA2-4335-9EDB-E3DF473E42C1}" srcOrd="6" destOrd="0" presId="urn:microsoft.com/office/officeart/2008/layout/HexagonCluster"/>
    <dgm:cxn modelId="{A101AE17-BF0F-4815-991E-C333653FCF01}" type="presParOf" srcId="{9665AC35-0AA2-4335-9EDB-E3DF473E42C1}" destId="{48E34C6C-53ED-4EF9-9F1D-2FA241A926DE}" srcOrd="0" destOrd="0" presId="urn:microsoft.com/office/officeart/2008/layout/HexagonCluster"/>
    <dgm:cxn modelId="{DECB8157-CDD2-45D5-89CE-502CFE45792E}" type="presParOf" srcId="{527E523E-412F-4447-9AD7-8CF5656D753F}" destId="{205867AD-6245-4E06-94E7-468F5CD8D3E5}" srcOrd="7" destOrd="0" presId="urn:microsoft.com/office/officeart/2008/layout/HexagonCluster"/>
    <dgm:cxn modelId="{ACBA602E-B24A-41F1-8452-2FA2CDD8C0BA}" type="presParOf" srcId="{205867AD-6245-4E06-94E7-468F5CD8D3E5}" destId="{42908706-8499-4742-9C1B-D4CE892AFB3F}" srcOrd="0" destOrd="0" presId="urn:microsoft.com/office/officeart/2008/layout/HexagonCluster"/>
    <dgm:cxn modelId="{CC01CD3B-F196-4358-9134-F5DB5E0D25A1}" type="presParOf" srcId="{527E523E-412F-4447-9AD7-8CF5656D753F}" destId="{BB9F4FE9-D4F2-4809-A8DA-F16F33D6C2CE}" srcOrd="8" destOrd="0" presId="urn:microsoft.com/office/officeart/2008/layout/HexagonCluster"/>
    <dgm:cxn modelId="{530B558B-5FAF-4ECC-8C56-B351CDD0D503}" type="presParOf" srcId="{BB9F4FE9-D4F2-4809-A8DA-F16F33D6C2CE}" destId="{B588000C-497D-40CB-BF77-93A0CB4E0B86}" srcOrd="0" destOrd="0" presId="urn:microsoft.com/office/officeart/2008/layout/HexagonCluster"/>
    <dgm:cxn modelId="{4326C294-8FDC-4512-978C-0368A12A958B}" type="presParOf" srcId="{527E523E-412F-4447-9AD7-8CF5656D753F}" destId="{813D4BDA-E91D-4F2B-ACD5-E1297A12F201}" srcOrd="9" destOrd="0" presId="urn:microsoft.com/office/officeart/2008/layout/HexagonCluster"/>
    <dgm:cxn modelId="{2571A222-8762-4090-B037-F47345B5AAF5}" type="presParOf" srcId="{813D4BDA-E91D-4F2B-ACD5-E1297A12F201}" destId="{D0BDBD92-D51D-48BE-9256-EEFD9B01FC11}" srcOrd="0" destOrd="0" presId="urn:microsoft.com/office/officeart/2008/layout/HexagonCluster"/>
    <dgm:cxn modelId="{9D91F8EB-CDB8-43BD-AE17-0DBB8CD48460}" type="presParOf" srcId="{527E523E-412F-4447-9AD7-8CF5656D753F}" destId="{8E59AD13-4175-41BB-BBDA-B6F3D11ACA5C}" srcOrd="10" destOrd="0" presId="urn:microsoft.com/office/officeart/2008/layout/HexagonCluster"/>
    <dgm:cxn modelId="{4BDFACEE-8996-42C1-A8D0-25F35E9407C8}" type="presParOf" srcId="{8E59AD13-4175-41BB-BBDA-B6F3D11ACA5C}" destId="{A02AC89F-2698-447C-ABD9-EAB473AA6BAD}" srcOrd="0" destOrd="0" presId="urn:microsoft.com/office/officeart/2008/layout/HexagonCluster"/>
    <dgm:cxn modelId="{99767ABE-743C-4682-83B1-CDC6FE65059F}" type="presParOf" srcId="{527E523E-412F-4447-9AD7-8CF5656D753F}" destId="{24B0FC49-CC45-4555-A7F5-7280B9C4F87F}" srcOrd="11" destOrd="0" presId="urn:microsoft.com/office/officeart/2008/layout/HexagonCluster"/>
    <dgm:cxn modelId="{146BB46B-306E-4DAC-A775-359F941D6799}" type="presParOf" srcId="{24B0FC49-CC45-4555-A7F5-7280B9C4F87F}" destId="{37CAF4B7-D554-4C49-B965-61A7BC98FF43}" srcOrd="0" destOrd="0" presId="urn:microsoft.com/office/officeart/2008/layout/HexagonCluster"/>
    <dgm:cxn modelId="{E04CF9D1-4A59-487A-9127-BABE7A1242D6}" type="presParOf" srcId="{527E523E-412F-4447-9AD7-8CF5656D753F}" destId="{FDCCB66C-AD1A-4ABA-B5CC-CFB802531DC3}" srcOrd="12" destOrd="0" presId="urn:microsoft.com/office/officeart/2008/layout/HexagonCluster"/>
    <dgm:cxn modelId="{713DA007-8B2B-486E-8F77-47C5CEEF6256}" type="presParOf" srcId="{FDCCB66C-AD1A-4ABA-B5CC-CFB802531DC3}" destId="{AFC8F2E5-1D6D-49CF-BE71-307FF1FA866E}" srcOrd="0" destOrd="0" presId="urn:microsoft.com/office/officeart/2008/layout/HexagonCluster"/>
    <dgm:cxn modelId="{9F1CA9E7-75DB-4C40-B2C4-871401C93EB5}" type="presParOf" srcId="{527E523E-412F-4447-9AD7-8CF5656D753F}" destId="{2E0A7C79-DC8A-48CF-8642-B4669495E20B}" srcOrd="13" destOrd="0" presId="urn:microsoft.com/office/officeart/2008/layout/HexagonCluster"/>
    <dgm:cxn modelId="{6F2F6B47-B565-410A-8F91-F7D14E26B1E0}" type="presParOf" srcId="{2E0A7C79-DC8A-48CF-8642-B4669495E20B}" destId="{94352696-A2AA-40ED-AE67-6A2DABD04A36}" srcOrd="0" destOrd="0" presId="urn:microsoft.com/office/officeart/2008/layout/HexagonCluster"/>
    <dgm:cxn modelId="{A63BB2E1-6776-43CF-AF89-1EC187EEA238}" type="presParOf" srcId="{527E523E-412F-4447-9AD7-8CF5656D753F}" destId="{6D59CF62-93CC-43CD-BEBE-9AA9BDE99A75}" srcOrd="14" destOrd="0" presId="urn:microsoft.com/office/officeart/2008/layout/HexagonCluster"/>
    <dgm:cxn modelId="{75535C30-301F-4D9A-BA62-827727CC39BD}" type="presParOf" srcId="{6D59CF62-93CC-43CD-BEBE-9AA9BDE99A75}" destId="{5CEEC4BF-3376-4D56-B663-433BCAFE8404}" srcOrd="0" destOrd="0" presId="urn:microsoft.com/office/officeart/2008/layout/HexagonCluster"/>
    <dgm:cxn modelId="{3DB369D5-04CE-46A8-9E88-3F8063F98B99}" type="presParOf" srcId="{527E523E-412F-4447-9AD7-8CF5656D753F}" destId="{98EAFAE4-E902-4945-BA05-B6A1F6D15E40}" srcOrd="15" destOrd="0" presId="urn:microsoft.com/office/officeart/2008/layout/HexagonCluster"/>
    <dgm:cxn modelId="{D076480B-62DE-4759-8505-3ACE130E33B0}" type="presParOf" srcId="{98EAFAE4-E902-4945-BA05-B6A1F6D15E40}" destId="{9820E46B-05E8-4994-8F4B-684A616B671A}" srcOrd="0" destOrd="0" presId="urn:microsoft.com/office/officeart/2008/layout/HexagonCluster"/>
    <dgm:cxn modelId="{7A6E9EC2-7DF9-4E1F-B477-76E4C4E85B32}" type="presParOf" srcId="{527E523E-412F-4447-9AD7-8CF5656D753F}" destId="{4E01BA14-8C77-4DA4-B0AF-3934D739203B}" srcOrd="16" destOrd="0" presId="urn:microsoft.com/office/officeart/2008/layout/HexagonCluster"/>
    <dgm:cxn modelId="{BAE03838-75A0-42AA-994E-0ED6EACCA069}" type="presParOf" srcId="{4E01BA14-8C77-4DA4-B0AF-3934D739203B}" destId="{0B23AC88-A932-4475-B606-E464A451ECC9}" srcOrd="0" destOrd="0" presId="urn:microsoft.com/office/officeart/2008/layout/HexagonCluster"/>
    <dgm:cxn modelId="{543C1BFE-51B7-493C-9F0C-B59C36E3D67E}" type="presParOf" srcId="{527E523E-412F-4447-9AD7-8CF5656D753F}" destId="{E046DB9C-7C7E-4849-831A-B858FA076618}" srcOrd="17" destOrd="0" presId="urn:microsoft.com/office/officeart/2008/layout/HexagonCluster"/>
    <dgm:cxn modelId="{448D80F4-4694-482C-A5EF-3FC55D63D9AF}" type="presParOf" srcId="{E046DB9C-7C7E-4849-831A-B858FA076618}" destId="{B92C08BA-3432-41EE-8C8B-947FDCD9DD42}" srcOrd="0" destOrd="0" presId="urn:microsoft.com/office/officeart/2008/layout/HexagonCluster"/>
    <dgm:cxn modelId="{5022F51F-117D-4974-847A-B89C2AF82266}" type="presParOf" srcId="{527E523E-412F-4447-9AD7-8CF5656D753F}" destId="{1B04F171-7232-44F6-8E2D-1998C237B173}" srcOrd="18" destOrd="0" presId="urn:microsoft.com/office/officeart/2008/layout/HexagonCluster"/>
    <dgm:cxn modelId="{2ACE9281-33C5-4A36-BDE5-0673A78ECB5B}" type="presParOf" srcId="{1B04F171-7232-44F6-8E2D-1998C237B173}" destId="{7F602D28-7EBA-4B74-B91D-05A65AA632FB}" srcOrd="0" destOrd="0" presId="urn:microsoft.com/office/officeart/2008/layout/HexagonCluster"/>
    <dgm:cxn modelId="{2894B823-9223-43CA-88F6-FBD8A0516CD9}" type="presParOf" srcId="{527E523E-412F-4447-9AD7-8CF5656D753F}" destId="{ECC8F731-D03D-4D57-AA3F-D3D1FE32018B}" srcOrd="19" destOrd="0" presId="urn:microsoft.com/office/officeart/2008/layout/HexagonCluster"/>
    <dgm:cxn modelId="{DCBC7798-7A36-4A4D-A08C-CD93BED7A91E}" type="presParOf" srcId="{ECC8F731-D03D-4D57-AA3F-D3D1FE32018B}" destId="{720BFFEA-0566-45F6-90F7-CBFDCFF67631}" srcOrd="0" destOrd="0" presId="urn:microsoft.com/office/officeart/2008/layout/HexagonCluster"/>
    <dgm:cxn modelId="{03FE9058-8E8F-49DF-AE7F-93658E893747}" type="presParOf" srcId="{527E523E-412F-4447-9AD7-8CF5656D753F}" destId="{CBE8C5EC-0738-4806-93E1-8C7251CF5D7D}" srcOrd="20" destOrd="0" presId="urn:microsoft.com/office/officeart/2008/layout/HexagonCluster"/>
    <dgm:cxn modelId="{37C83D1E-0B05-4C8D-B9BA-CB62E14A38A9}" type="presParOf" srcId="{CBE8C5EC-0738-4806-93E1-8C7251CF5D7D}" destId="{EF241A6C-C651-41FA-820F-30FED85C84EF}" srcOrd="0" destOrd="0" presId="urn:microsoft.com/office/officeart/2008/layout/HexagonCluster"/>
    <dgm:cxn modelId="{1F3BD9C7-B2D5-4922-8FF9-F865FE0F0F28}" type="presParOf" srcId="{527E523E-412F-4447-9AD7-8CF5656D753F}" destId="{C5624BA0-3BBE-4EEA-94C7-E6DCB59E0DD3}" srcOrd="21" destOrd="0" presId="urn:microsoft.com/office/officeart/2008/layout/HexagonCluster"/>
    <dgm:cxn modelId="{A258E29B-96C9-478C-BBF5-F3B3604060AF}" type="presParOf" srcId="{C5624BA0-3BBE-4EEA-94C7-E6DCB59E0DD3}" destId="{3D24A573-F1BB-42AF-8351-18E58525CC47}" srcOrd="0" destOrd="0" presId="urn:microsoft.com/office/officeart/2008/layout/HexagonCluster"/>
    <dgm:cxn modelId="{79376382-7953-4A49-9F2B-723614F1DC11}" type="presParOf" srcId="{527E523E-412F-4447-9AD7-8CF5656D753F}" destId="{B72F3904-18A1-45A5-87BB-395B2713097E}" srcOrd="22" destOrd="0" presId="urn:microsoft.com/office/officeart/2008/layout/HexagonCluster"/>
    <dgm:cxn modelId="{AFB85CB4-6162-4660-9F9C-A5E0BD1D774B}" type="presParOf" srcId="{B72F3904-18A1-45A5-87BB-395B2713097E}" destId="{1FC71467-526F-4383-A75A-B14CE0AF4819}" srcOrd="0" destOrd="0" presId="urn:microsoft.com/office/officeart/2008/layout/HexagonCluster"/>
    <dgm:cxn modelId="{CA90CD1D-B0D3-4C27-8AE1-0C4E566BF36C}" type="presParOf" srcId="{527E523E-412F-4447-9AD7-8CF5656D753F}" destId="{56B3A2F9-6236-4A11-8EA6-49471B806A9D}" srcOrd="23" destOrd="0" presId="urn:microsoft.com/office/officeart/2008/layout/HexagonCluster"/>
    <dgm:cxn modelId="{8834A738-A13D-4A2C-8BB9-320D2C77C3F1}" type="presParOf" srcId="{56B3A2F9-6236-4A11-8EA6-49471B806A9D}" destId="{B268EA3B-9850-40C0-BF05-B6970A0ACD88}" srcOrd="0" destOrd="0" presId="urn:microsoft.com/office/officeart/2008/layout/HexagonCluster"/>
    <dgm:cxn modelId="{0581DBF2-9E8F-4DA1-97A8-40448173FEF9}" type="presParOf" srcId="{527E523E-412F-4447-9AD7-8CF5656D753F}" destId="{2B209479-A74A-4E25-9B1A-3A7BA2881C18}" srcOrd="24" destOrd="0" presId="urn:microsoft.com/office/officeart/2008/layout/HexagonCluster"/>
    <dgm:cxn modelId="{52A5280A-ABE2-43B1-8470-E76D3AC1818B}" type="presParOf" srcId="{2B209479-A74A-4E25-9B1A-3A7BA2881C18}" destId="{BCB1AE57-9C16-4432-8125-286A689B78A6}" srcOrd="0" destOrd="0" presId="urn:microsoft.com/office/officeart/2008/layout/HexagonCluster"/>
    <dgm:cxn modelId="{21F88878-66D0-46C8-AE47-808FD54B9562}" type="presParOf" srcId="{527E523E-412F-4447-9AD7-8CF5656D753F}" destId="{BAA0895D-DDC5-4EE9-87EF-319962E1BE75}" srcOrd="25" destOrd="0" presId="urn:microsoft.com/office/officeart/2008/layout/HexagonCluster"/>
    <dgm:cxn modelId="{B966AA75-3670-48AF-AA7F-94FCDE746EEA}" type="presParOf" srcId="{BAA0895D-DDC5-4EE9-87EF-319962E1BE75}" destId="{844AFF9B-119C-4D7D-AE85-467BABCCAE7C}" srcOrd="0" destOrd="0" presId="urn:microsoft.com/office/officeart/2008/layout/HexagonCluster"/>
    <dgm:cxn modelId="{69CDE7D6-7F35-447E-A0A2-359985CE808D}" type="presParOf" srcId="{527E523E-412F-4447-9AD7-8CF5656D753F}" destId="{77A7066B-0B81-41AB-A994-D0FC92780E97}" srcOrd="26" destOrd="0" presId="urn:microsoft.com/office/officeart/2008/layout/HexagonCluster"/>
    <dgm:cxn modelId="{7C8E36EA-6D2B-4AAE-A545-819ED7F617A5}" type="presParOf" srcId="{77A7066B-0B81-41AB-A994-D0FC92780E97}" destId="{CBEB1FA8-BCB2-4E4F-BE35-1CCE5FD5E681}" srcOrd="0" destOrd="0" presId="urn:microsoft.com/office/officeart/2008/layout/HexagonCluster"/>
    <dgm:cxn modelId="{956F34D2-D05D-4A65-9997-C516DE85A3EF}" type="presParOf" srcId="{527E523E-412F-4447-9AD7-8CF5656D753F}" destId="{5FA385F2-F720-47E1-822E-A3634E9F1E84}" srcOrd="27" destOrd="0" presId="urn:microsoft.com/office/officeart/2008/layout/HexagonCluster"/>
    <dgm:cxn modelId="{056CD3C5-82B0-49D5-9D20-01729ECA2957}" type="presParOf" srcId="{5FA385F2-F720-47E1-822E-A3634E9F1E84}" destId="{E2BFC346-380B-4DCA-A507-0E4D937C8989}" srcOrd="0" destOrd="0" presId="urn:microsoft.com/office/officeart/2008/layout/HexagonCluster"/>
    <dgm:cxn modelId="{201AEFE4-CAD1-4848-8A9A-5BE53A43D995}" type="presParOf" srcId="{527E523E-412F-4447-9AD7-8CF5656D753F}" destId="{A307212A-0FBC-442D-9817-7A43FF1E4F4E}" srcOrd="28" destOrd="0" presId="urn:microsoft.com/office/officeart/2008/layout/HexagonCluster"/>
    <dgm:cxn modelId="{CDE59E41-A402-4F1F-A708-BBA4F00C8C6D}" type="presParOf" srcId="{A307212A-0FBC-442D-9817-7A43FF1E4F4E}" destId="{967A55D4-2CE5-4294-8D29-8045AC72E0C6}" srcOrd="0" destOrd="0" presId="urn:microsoft.com/office/officeart/2008/layout/HexagonCluster"/>
    <dgm:cxn modelId="{1C6C6816-D192-4328-A86A-C7E12D9681B7}" type="presParOf" srcId="{527E523E-412F-4447-9AD7-8CF5656D753F}" destId="{62D09BCC-E94D-4300-9489-042483714A45}" srcOrd="29" destOrd="0" presId="urn:microsoft.com/office/officeart/2008/layout/HexagonCluster"/>
    <dgm:cxn modelId="{722CAB5A-6F52-400C-B811-AF0F9A91C63E}" type="presParOf" srcId="{62D09BCC-E94D-4300-9489-042483714A45}" destId="{A4AC669F-DCDA-4C46-A836-CC07D68B7C7A}" srcOrd="0" destOrd="0" presId="urn:microsoft.com/office/officeart/2008/layout/HexagonCluster"/>
    <dgm:cxn modelId="{775B6C25-7ADA-46DC-B3CE-661365B05277}" type="presParOf" srcId="{527E523E-412F-4447-9AD7-8CF5656D753F}" destId="{4A5B508A-AEAA-4991-8B1C-8D2E2D96A80A}" srcOrd="30" destOrd="0" presId="urn:microsoft.com/office/officeart/2008/layout/HexagonCluster"/>
    <dgm:cxn modelId="{8C566C87-1028-4D7A-97DD-0C6DF1EF32F0}" type="presParOf" srcId="{4A5B508A-AEAA-4991-8B1C-8D2E2D96A80A}" destId="{1B6DD96D-E58A-402F-87F4-F179335AF43B}" srcOrd="0" destOrd="0" presId="urn:microsoft.com/office/officeart/2008/layout/HexagonCluster"/>
    <dgm:cxn modelId="{9A708D4F-C72D-4D47-BDB6-D9B9DAED5EA6}" type="presParOf" srcId="{527E523E-412F-4447-9AD7-8CF5656D753F}" destId="{14B9B05D-A6BC-4681-B77C-474007B91479}" srcOrd="31" destOrd="0" presId="urn:microsoft.com/office/officeart/2008/layout/HexagonCluster"/>
    <dgm:cxn modelId="{E81B36E3-7285-41B9-8221-CF8F563AC85D}" type="presParOf" srcId="{14B9B05D-A6BC-4681-B77C-474007B91479}" destId="{3BBDDA04-BFF0-4E07-8A3D-9D86F2D5617E}" srcOrd="0" destOrd="0" presId="urn:microsoft.com/office/officeart/2008/layout/HexagonCluster"/>
    <dgm:cxn modelId="{A0BC2D06-FFAA-4E54-B192-58A074348ED9}" type="presParOf" srcId="{527E523E-412F-4447-9AD7-8CF5656D753F}" destId="{B1346F88-1667-4BD6-AAA6-27C25120640A}" srcOrd="32" destOrd="0" presId="urn:microsoft.com/office/officeart/2008/layout/HexagonCluster"/>
    <dgm:cxn modelId="{4548CA19-E602-4448-ACAD-91559BEAB721}" type="presParOf" srcId="{B1346F88-1667-4BD6-AAA6-27C25120640A}" destId="{500535A2-A7AE-48FB-B1C8-ECD0C31ACAD6}" srcOrd="0" destOrd="0" presId="urn:microsoft.com/office/officeart/2008/layout/HexagonCluster"/>
    <dgm:cxn modelId="{A87A536D-98B4-4395-8A8B-C66FF820DA2F}" type="presParOf" srcId="{527E523E-412F-4447-9AD7-8CF5656D753F}" destId="{DE640DC5-6617-47DB-B4CE-C2C036F08D50}" srcOrd="33" destOrd="0" presId="urn:microsoft.com/office/officeart/2008/layout/HexagonCluster"/>
    <dgm:cxn modelId="{F80B117D-E916-4621-A431-F5587C76A085}" type="presParOf" srcId="{DE640DC5-6617-47DB-B4CE-C2C036F08D50}" destId="{6F1A92EC-174D-433A-BE40-3468EBF5E699}" srcOrd="0" destOrd="0" presId="urn:microsoft.com/office/officeart/2008/layout/HexagonCluster"/>
    <dgm:cxn modelId="{F7FA05C0-5D5A-4A5B-8DA9-0EB78EC25D8C}" type="presParOf" srcId="{527E523E-412F-4447-9AD7-8CF5656D753F}" destId="{78DA4D00-73F2-4C30-8011-8164DC00EEA1}" srcOrd="34" destOrd="0" presId="urn:microsoft.com/office/officeart/2008/layout/HexagonCluster"/>
    <dgm:cxn modelId="{19D5DB19-E3C3-4414-B017-D3B3D5E1E046}" type="presParOf" srcId="{78DA4D00-73F2-4C30-8011-8164DC00EEA1}" destId="{04A651A9-7598-43EC-A94D-82F937240C20}" srcOrd="0" destOrd="0" presId="urn:microsoft.com/office/officeart/2008/layout/HexagonCluster"/>
    <dgm:cxn modelId="{A509EE6C-893E-41EB-B34A-14F36C553616}" type="presParOf" srcId="{527E523E-412F-4447-9AD7-8CF5656D753F}" destId="{2819002B-B5F9-440B-9397-3664D9D5201B}" srcOrd="35" destOrd="0" presId="urn:microsoft.com/office/officeart/2008/layout/HexagonCluster"/>
    <dgm:cxn modelId="{32A7D2D2-B173-43D6-AE20-888C5ABB3574}" type="presParOf" srcId="{2819002B-B5F9-440B-9397-3664D9D5201B}" destId="{6DCFFED3-50FE-4F86-AB2A-190992AB54EC}" srcOrd="0" destOrd="0" presId="urn:microsoft.com/office/officeart/2008/layout/HexagonCluster"/>
    <dgm:cxn modelId="{22875B0C-684D-4A91-93DC-56AEB04319BA}" type="presParOf" srcId="{527E523E-412F-4447-9AD7-8CF5656D753F}" destId="{BB49F8F7-2C68-403F-BBDC-FDF59288E676}" srcOrd="36" destOrd="0" presId="urn:microsoft.com/office/officeart/2008/layout/HexagonCluster"/>
    <dgm:cxn modelId="{10A53C13-1873-4F54-93A9-A2036438283B}" type="presParOf" srcId="{BB49F8F7-2C68-403F-BBDC-FDF59288E676}" destId="{69ADAE8F-FA2E-4793-AA59-FC97B70DC280}" srcOrd="0" destOrd="0" presId="urn:microsoft.com/office/officeart/2008/layout/HexagonCluster"/>
    <dgm:cxn modelId="{4C77E869-25AB-4D20-8779-920D2A4BC3ED}" type="presParOf" srcId="{527E523E-412F-4447-9AD7-8CF5656D753F}" destId="{5864D7CE-CEC9-484A-BCFC-5A7D2D8B7A9D}" srcOrd="37" destOrd="0" presId="urn:microsoft.com/office/officeart/2008/layout/HexagonCluster"/>
    <dgm:cxn modelId="{3A4B21DF-3AF9-4327-8A91-F6308642FA41}" type="presParOf" srcId="{5864D7CE-CEC9-484A-BCFC-5A7D2D8B7A9D}" destId="{052CBEBC-18F3-4941-946E-9AC521DA3702}" srcOrd="0" destOrd="0" presId="urn:microsoft.com/office/officeart/2008/layout/HexagonCluster"/>
    <dgm:cxn modelId="{45206D66-7C1E-487F-A086-8D8149B2383B}" type="presParOf" srcId="{527E523E-412F-4447-9AD7-8CF5656D753F}" destId="{642BEA1F-0A61-47F7-B49F-48E91F2250E9}" srcOrd="38" destOrd="0" presId="urn:microsoft.com/office/officeart/2008/layout/HexagonCluster"/>
    <dgm:cxn modelId="{685A257A-6392-45C7-B06C-012544FBABF8}" type="presParOf" srcId="{642BEA1F-0A61-47F7-B49F-48E91F2250E9}" destId="{F4041D49-0084-4B0C-AB87-F687CD238135}" srcOrd="0" destOrd="0" presId="urn:microsoft.com/office/officeart/2008/layout/HexagonCluster"/>
    <dgm:cxn modelId="{AF58B1F9-C3F4-430B-9813-ADADD0280CE4}" type="presParOf" srcId="{527E523E-412F-4447-9AD7-8CF5656D753F}" destId="{559264BF-5B1B-4D4C-AEDF-D681DA847E71}" srcOrd="39" destOrd="0" presId="urn:microsoft.com/office/officeart/2008/layout/HexagonCluster"/>
    <dgm:cxn modelId="{6DAD768B-7C0A-4028-8387-89B085EEF97C}" type="presParOf" srcId="{559264BF-5B1B-4D4C-AEDF-D681DA847E71}" destId="{F72948BD-7B8F-4363-BA6B-0670751FD0EB}" srcOrd="0" destOrd="0" presId="urn:microsoft.com/office/officeart/2008/layout/Hexagon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B1ACE9B4-2893-4B7E-8233-05A84E8B08FF}" type="doc">
      <dgm:prSet loTypeId="urn:microsoft.com/office/officeart/2005/8/layout/hList6" loCatId="list" qsTypeId="urn:microsoft.com/office/officeart/2005/8/quickstyle/3d3" qsCatId="3D" csTypeId="urn:microsoft.com/office/officeart/2005/8/colors/accent1_2" csCatId="accent1" phldr="1"/>
      <dgm:spPr/>
      <dgm:t>
        <a:bodyPr/>
        <a:lstStyle/>
        <a:p>
          <a:endParaRPr lang="en-US"/>
        </a:p>
      </dgm:t>
    </dgm:pt>
    <dgm:pt modelId="{01E75399-747B-484C-AD7B-71C9B68565F5}">
      <dgm:prSet phldrT="[Text]" custT="1"/>
      <dgm:spPr/>
      <dgm:t>
        <a:bodyPr/>
        <a:lstStyle/>
        <a:p>
          <a:r>
            <a:rPr lang="ro-RO" sz="1600" b="1" dirty="0">
              <a:latin typeface="Times New Roman" panose="02020603050405020304" pitchFamily="18" charset="0"/>
              <a:cs typeface="Times New Roman" panose="02020603050405020304" pitchFamily="18" charset="0"/>
            </a:rPr>
            <a:t>Identificarea și promovarea colaborării</a:t>
          </a:r>
          <a:endParaRPr lang="en-US" sz="1600" b="1" dirty="0">
            <a:latin typeface="Times New Roman" panose="02020603050405020304" pitchFamily="18" charset="0"/>
            <a:cs typeface="Times New Roman" panose="02020603050405020304" pitchFamily="18" charset="0"/>
          </a:endParaRPr>
        </a:p>
      </dgm:t>
    </dgm:pt>
    <dgm:pt modelId="{988DA6DA-74DE-425F-A960-44A0DEC9C4D8}" type="parTrans" cxnId="{2D10F3BC-A165-4084-8F0C-B7665B71E610}">
      <dgm:prSet/>
      <dgm:spPr/>
      <dgm:t>
        <a:bodyPr/>
        <a:lstStyle/>
        <a:p>
          <a:endParaRPr lang="en-US" sz="1600"/>
        </a:p>
      </dgm:t>
    </dgm:pt>
    <dgm:pt modelId="{FB55181E-EFD8-49F1-842A-078479971D1A}" type="sibTrans" cxnId="{2D10F3BC-A165-4084-8F0C-B7665B71E610}">
      <dgm:prSet/>
      <dgm:spPr/>
      <dgm:t>
        <a:bodyPr/>
        <a:lstStyle/>
        <a:p>
          <a:endParaRPr lang="en-US" sz="1600"/>
        </a:p>
      </dgm:t>
    </dgm:pt>
    <dgm:pt modelId="{D178D826-58BB-4624-86E5-C3EB87FA6BB5}">
      <dgm:prSet phldrT="[Text]" custT="1"/>
      <dgm:spPr/>
      <dgm:t>
        <a:bodyPr/>
        <a:lstStyle/>
        <a:p>
          <a:r>
            <a:rPr lang="ro-RO" sz="1600" b="1" dirty="0">
              <a:latin typeface="Times New Roman" panose="02020603050405020304" pitchFamily="18" charset="0"/>
              <a:cs typeface="Times New Roman" panose="02020603050405020304" pitchFamily="18" charset="0"/>
            </a:rPr>
            <a:t>Comunicare și schimb de idei</a:t>
          </a:r>
          <a:endParaRPr lang="en-US" sz="1600" b="1" dirty="0">
            <a:latin typeface="Times New Roman" panose="02020603050405020304" pitchFamily="18" charset="0"/>
            <a:cs typeface="Times New Roman" panose="02020603050405020304" pitchFamily="18" charset="0"/>
          </a:endParaRPr>
        </a:p>
      </dgm:t>
    </dgm:pt>
    <dgm:pt modelId="{C7AE0FFA-3F7C-4058-8EC3-4AEE053C51A7}" type="parTrans" cxnId="{0C2EDEC2-DF60-4B86-B5DC-1513DF07EA46}">
      <dgm:prSet/>
      <dgm:spPr/>
      <dgm:t>
        <a:bodyPr/>
        <a:lstStyle/>
        <a:p>
          <a:endParaRPr lang="en-US" sz="1600"/>
        </a:p>
      </dgm:t>
    </dgm:pt>
    <dgm:pt modelId="{019F6BF6-A931-4065-8531-6276C0CB43B8}" type="sibTrans" cxnId="{0C2EDEC2-DF60-4B86-B5DC-1513DF07EA46}">
      <dgm:prSet/>
      <dgm:spPr/>
      <dgm:t>
        <a:bodyPr/>
        <a:lstStyle/>
        <a:p>
          <a:endParaRPr lang="en-US" sz="1600"/>
        </a:p>
      </dgm:t>
    </dgm:pt>
    <dgm:pt modelId="{42F0B5A7-DBD5-449D-8ED8-842FD88D3803}">
      <dgm:prSet phldrT="[Text]" custT="1"/>
      <dgm:spPr/>
      <dgm:t>
        <a:bodyPr/>
        <a:lstStyle/>
        <a:p>
          <a:r>
            <a:rPr lang="ro-RO" sz="1600" b="1" dirty="0">
              <a:latin typeface="Times New Roman" panose="02020603050405020304" pitchFamily="18" charset="0"/>
              <a:cs typeface="Times New Roman" panose="02020603050405020304" pitchFamily="18" charset="0"/>
            </a:rPr>
            <a:t>Definirea unui obiectiv comun de cercetare</a:t>
          </a:r>
          <a:endParaRPr lang="en-US" sz="1600" b="1" dirty="0">
            <a:latin typeface="Times New Roman" panose="02020603050405020304" pitchFamily="18" charset="0"/>
            <a:cs typeface="Times New Roman" panose="02020603050405020304" pitchFamily="18" charset="0"/>
          </a:endParaRPr>
        </a:p>
      </dgm:t>
    </dgm:pt>
    <dgm:pt modelId="{F0BF5906-6932-4FA8-BF08-488980543290}" type="parTrans" cxnId="{E236A9C6-9F98-484F-BF6A-F0B52FC03CF6}">
      <dgm:prSet/>
      <dgm:spPr/>
      <dgm:t>
        <a:bodyPr/>
        <a:lstStyle/>
        <a:p>
          <a:endParaRPr lang="en-US" sz="1600"/>
        </a:p>
      </dgm:t>
    </dgm:pt>
    <dgm:pt modelId="{AB0EC09A-EB70-4049-8A97-2DA9496C1183}" type="sibTrans" cxnId="{E236A9C6-9F98-484F-BF6A-F0B52FC03CF6}">
      <dgm:prSet/>
      <dgm:spPr/>
      <dgm:t>
        <a:bodyPr/>
        <a:lstStyle/>
        <a:p>
          <a:endParaRPr lang="en-US" sz="1600"/>
        </a:p>
      </dgm:t>
    </dgm:pt>
    <dgm:pt modelId="{BD50B550-6041-4F36-9683-14ACF995BC89}">
      <dgm:prSet phldrT="[Text]" custT="1"/>
      <dgm:spPr/>
      <dgm:t>
        <a:bodyPr/>
        <a:lstStyle/>
        <a:p>
          <a:r>
            <a:rPr lang="ro-RO" sz="1600" b="1" dirty="0">
              <a:latin typeface="Times New Roman" panose="02020603050405020304" pitchFamily="18" charset="0"/>
              <a:cs typeface="Times New Roman" panose="02020603050405020304" pitchFamily="18" charset="0"/>
            </a:rPr>
            <a:t>Împărțirea resurselor și responsabilităților</a:t>
          </a:r>
          <a:endParaRPr lang="en-US" sz="1600" b="1" dirty="0">
            <a:latin typeface="Times New Roman" panose="02020603050405020304" pitchFamily="18" charset="0"/>
            <a:cs typeface="Times New Roman" panose="02020603050405020304" pitchFamily="18" charset="0"/>
          </a:endParaRPr>
        </a:p>
      </dgm:t>
    </dgm:pt>
    <dgm:pt modelId="{27450657-4C41-474E-9619-A75DEA27432C}" type="parTrans" cxnId="{684BE0BE-31D9-494B-BC8C-2948C3442C68}">
      <dgm:prSet/>
      <dgm:spPr/>
      <dgm:t>
        <a:bodyPr/>
        <a:lstStyle/>
        <a:p>
          <a:endParaRPr lang="en-US" sz="1600"/>
        </a:p>
      </dgm:t>
    </dgm:pt>
    <dgm:pt modelId="{4D440C93-D472-4629-9D8B-86FCD203EA73}" type="sibTrans" cxnId="{684BE0BE-31D9-494B-BC8C-2948C3442C68}">
      <dgm:prSet/>
      <dgm:spPr/>
      <dgm:t>
        <a:bodyPr/>
        <a:lstStyle/>
        <a:p>
          <a:endParaRPr lang="en-US" sz="1600"/>
        </a:p>
      </dgm:t>
    </dgm:pt>
    <dgm:pt modelId="{BD87207C-635B-4D10-BE1A-4EDDB13D5D92}">
      <dgm:prSet phldrT="[Text]" custT="1"/>
      <dgm:spPr/>
      <dgm:t>
        <a:bodyPr/>
        <a:lstStyle/>
        <a:p>
          <a:r>
            <a:rPr lang="ro-RO" sz="1600" b="1" dirty="0">
              <a:latin typeface="Times New Roman" panose="02020603050405020304" pitchFamily="18" charset="0"/>
              <a:cs typeface="Times New Roman" panose="02020603050405020304" pitchFamily="18" charset="0"/>
            </a:rPr>
            <a:t>Monitorizare și evaluare</a:t>
          </a:r>
          <a:endParaRPr lang="en-US" sz="1600" b="1" dirty="0">
            <a:latin typeface="Times New Roman" panose="02020603050405020304" pitchFamily="18" charset="0"/>
            <a:cs typeface="Times New Roman" panose="02020603050405020304" pitchFamily="18" charset="0"/>
          </a:endParaRPr>
        </a:p>
      </dgm:t>
    </dgm:pt>
    <dgm:pt modelId="{95AFD7BA-E661-4D0B-8A4C-DB7D057BC2B0}" type="parTrans" cxnId="{B8021795-0385-42D8-9753-82B4CE233241}">
      <dgm:prSet/>
      <dgm:spPr/>
      <dgm:t>
        <a:bodyPr/>
        <a:lstStyle/>
        <a:p>
          <a:endParaRPr lang="en-US" sz="1600"/>
        </a:p>
      </dgm:t>
    </dgm:pt>
    <dgm:pt modelId="{FC695F8F-FF00-4D3B-84A8-085AB09B47D8}" type="sibTrans" cxnId="{B8021795-0385-42D8-9753-82B4CE233241}">
      <dgm:prSet/>
      <dgm:spPr/>
      <dgm:t>
        <a:bodyPr/>
        <a:lstStyle/>
        <a:p>
          <a:endParaRPr lang="en-US" sz="1600"/>
        </a:p>
      </dgm:t>
    </dgm:pt>
    <dgm:pt modelId="{F796ACA2-AE7E-46B2-BFA6-6B27D6E3BC89}" type="pres">
      <dgm:prSet presAssocID="{B1ACE9B4-2893-4B7E-8233-05A84E8B08FF}" presName="Name0" presStyleCnt="0">
        <dgm:presLayoutVars>
          <dgm:dir/>
          <dgm:resizeHandles val="exact"/>
        </dgm:presLayoutVars>
      </dgm:prSet>
      <dgm:spPr/>
      <dgm:t>
        <a:bodyPr/>
        <a:lstStyle/>
        <a:p>
          <a:endParaRPr lang="en-US"/>
        </a:p>
      </dgm:t>
    </dgm:pt>
    <dgm:pt modelId="{F47D06C7-4FC0-4F01-9BF8-A598EFB55640}" type="pres">
      <dgm:prSet presAssocID="{01E75399-747B-484C-AD7B-71C9B68565F5}" presName="node" presStyleLbl="node1" presStyleIdx="0" presStyleCnt="5">
        <dgm:presLayoutVars>
          <dgm:bulletEnabled val="1"/>
        </dgm:presLayoutVars>
      </dgm:prSet>
      <dgm:spPr/>
      <dgm:t>
        <a:bodyPr/>
        <a:lstStyle/>
        <a:p>
          <a:endParaRPr lang="en-US"/>
        </a:p>
      </dgm:t>
    </dgm:pt>
    <dgm:pt modelId="{C3A09BA5-EF4B-432D-8D9B-CEDE18E05B5A}" type="pres">
      <dgm:prSet presAssocID="{FB55181E-EFD8-49F1-842A-078479971D1A}" presName="sibTrans" presStyleCnt="0"/>
      <dgm:spPr/>
    </dgm:pt>
    <dgm:pt modelId="{480F44C3-C5F9-4FD9-B3A9-8063134924B2}" type="pres">
      <dgm:prSet presAssocID="{D178D826-58BB-4624-86E5-C3EB87FA6BB5}" presName="node" presStyleLbl="node1" presStyleIdx="1" presStyleCnt="5">
        <dgm:presLayoutVars>
          <dgm:bulletEnabled val="1"/>
        </dgm:presLayoutVars>
      </dgm:prSet>
      <dgm:spPr/>
      <dgm:t>
        <a:bodyPr/>
        <a:lstStyle/>
        <a:p>
          <a:endParaRPr lang="en-US"/>
        </a:p>
      </dgm:t>
    </dgm:pt>
    <dgm:pt modelId="{ABE16F0C-AA7B-44B0-9571-01BAEE6C5981}" type="pres">
      <dgm:prSet presAssocID="{019F6BF6-A931-4065-8531-6276C0CB43B8}" presName="sibTrans" presStyleCnt="0"/>
      <dgm:spPr/>
    </dgm:pt>
    <dgm:pt modelId="{D01A1636-06AC-4F9A-9403-0B7B80B98C51}" type="pres">
      <dgm:prSet presAssocID="{42F0B5A7-DBD5-449D-8ED8-842FD88D3803}" presName="node" presStyleLbl="node1" presStyleIdx="2" presStyleCnt="5">
        <dgm:presLayoutVars>
          <dgm:bulletEnabled val="1"/>
        </dgm:presLayoutVars>
      </dgm:prSet>
      <dgm:spPr/>
      <dgm:t>
        <a:bodyPr/>
        <a:lstStyle/>
        <a:p>
          <a:endParaRPr lang="en-US"/>
        </a:p>
      </dgm:t>
    </dgm:pt>
    <dgm:pt modelId="{9E877B3B-923F-4A99-B215-C530089AF45E}" type="pres">
      <dgm:prSet presAssocID="{AB0EC09A-EB70-4049-8A97-2DA9496C1183}" presName="sibTrans" presStyleCnt="0"/>
      <dgm:spPr/>
    </dgm:pt>
    <dgm:pt modelId="{05A64B63-E7F2-4CCA-BEEB-EC84F1FE51FA}" type="pres">
      <dgm:prSet presAssocID="{BD50B550-6041-4F36-9683-14ACF995BC89}" presName="node" presStyleLbl="node1" presStyleIdx="3" presStyleCnt="5">
        <dgm:presLayoutVars>
          <dgm:bulletEnabled val="1"/>
        </dgm:presLayoutVars>
      </dgm:prSet>
      <dgm:spPr/>
      <dgm:t>
        <a:bodyPr/>
        <a:lstStyle/>
        <a:p>
          <a:endParaRPr lang="en-US"/>
        </a:p>
      </dgm:t>
    </dgm:pt>
    <dgm:pt modelId="{CBF3500F-D5C3-463E-B818-43C9C170BFCE}" type="pres">
      <dgm:prSet presAssocID="{4D440C93-D472-4629-9D8B-86FCD203EA73}" presName="sibTrans" presStyleCnt="0"/>
      <dgm:spPr/>
    </dgm:pt>
    <dgm:pt modelId="{3FA6F903-6D93-4BAD-9973-3548C89CC2E3}" type="pres">
      <dgm:prSet presAssocID="{BD87207C-635B-4D10-BE1A-4EDDB13D5D92}" presName="node" presStyleLbl="node1" presStyleIdx="4" presStyleCnt="5" custScaleX="89130">
        <dgm:presLayoutVars>
          <dgm:bulletEnabled val="1"/>
        </dgm:presLayoutVars>
      </dgm:prSet>
      <dgm:spPr/>
      <dgm:t>
        <a:bodyPr/>
        <a:lstStyle/>
        <a:p>
          <a:endParaRPr lang="en-US"/>
        </a:p>
      </dgm:t>
    </dgm:pt>
  </dgm:ptLst>
  <dgm:cxnLst>
    <dgm:cxn modelId="{5A7C262F-0986-4A07-997D-E9C716778EB4}" type="presOf" srcId="{D178D826-58BB-4624-86E5-C3EB87FA6BB5}" destId="{480F44C3-C5F9-4FD9-B3A9-8063134924B2}" srcOrd="0" destOrd="0" presId="urn:microsoft.com/office/officeart/2005/8/layout/hList6"/>
    <dgm:cxn modelId="{2D10F3BC-A165-4084-8F0C-B7665B71E610}" srcId="{B1ACE9B4-2893-4B7E-8233-05A84E8B08FF}" destId="{01E75399-747B-484C-AD7B-71C9B68565F5}" srcOrd="0" destOrd="0" parTransId="{988DA6DA-74DE-425F-A960-44A0DEC9C4D8}" sibTransId="{FB55181E-EFD8-49F1-842A-078479971D1A}"/>
    <dgm:cxn modelId="{6601E0C2-87EA-485A-BC49-D251FF6178AB}" type="presOf" srcId="{B1ACE9B4-2893-4B7E-8233-05A84E8B08FF}" destId="{F796ACA2-AE7E-46B2-BFA6-6B27D6E3BC89}" srcOrd="0" destOrd="0" presId="urn:microsoft.com/office/officeart/2005/8/layout/hList6"/>
    <dgm:cxn modelId="{BA96E644-9C85-4DFD-9274-443E381BBB95}" type="presOf" srcId="{BD50B550-6041-4F36-9683-14ACF995BC89}" destId="{05A64B63-E7F2-4CCA-BEEB-EC84F1FE51FA}" srcOrd="0" destOrd="0" presId="urn:microsoft.com/office/officeart/2005/8/layout/hList6"/>
    <dgm:cxn modelId="{0C2EDEC2-DF60-4B86-B5DC-1513DF07EA46}" srcId="{B1ACE9B4-2893-4B7E-8233-05A84E8B08FF}" destId="{D178D826-58BB-4624-86E5-C3EB87FA6BB5}" srcOrd="1" destOrd="0" parTransId="{C7AE0FFA-3F7C-4058-8EC3-4AEE053C51A7}" sibTransId="{019F6BF6-A931-4065-8531-6276C0CB43B8}"/>
    <dgm:cxn modelId="{E64E8AB6-D44C-4415-B73E-6631BEAE0CDA}" type="presOf" srcId="{42F0B5A7-DBD5-449D-8ED8-842FD88D3803}" destId="{D01A1636-06AC-4F9A-9403-0B7B80B98C51}" srcOrd="0" destOrd="0" presId="urn:microsoft.com/office/officeart/2005/8/layout/hList6"/>
    <dgm:cxn modelId="{B8021795-0385-42D8-9753-82B4CE233241}" srcId="{B1ACE9B4-2893-4B7E-8233-05A84E8B08FF}" destId="{BD87207C-635B-4D10-BE1A-4EDDB13D5D92}" srcOrd="4" destOrd="0" parTransId="{95AFD7BA-E661-4D0B-8A4C-DB7D057BC2B0}" sibTransId="{FC695F8F-FF00-4D3B-84A8-085AB09B47D8}"/>
    <dgm:cxn modelId="{F7F0904D-764C-4D45-879B-26BBC407740E}" type="presOf" srcId="{01E75399-747B-484C-AD7B-71C9B68565F5}" destId="{F47D06C7-4FC0-4F01-9BF8-A598EFB55640}" srcOrd="0" destOrd="0" presId="urn:microsoft.com/office/officeart/2005/8/layout/hList6"/>
    <dgm:cxn modelId="{684BE0BE-31D9-494B-BC8C-2948C3442C68}" srcId="{B1ACE9B4-2893-4B7E-8233-05A84E8B08FF}" destId="{BD50B550-6041-4F36-9683-14ACF995BC89}" srcOrd="3" destOrd="0" parTransId="{27450657-4C41-474E-9619-A75DEA27432C}" sibTransId="{4D440C93-D472-4629-9D8B-86FCD203EA73}"/>
    <dgm:cxn modelId="{E236A9C6-9F98-484F-BF6A-F0B52FC03CF6}" srcId="{B1ACE9B4-2893-4B7E-8233-05A84E8B08FF}" destId="{42F0B5A7-DBD5-449D-8ED8-842FD88D3803}" srcOrd="2" destOrd="0" parTransId="{F0BF5906-6932-4FA8-BF08-488980543290}" sibTransId="{AB0EC09A-EB70-4049-8A97-2DA9496C1183}"/>
    <dgm:cxn modelId="{6032EAD3-BDD2-4EF1-B44C-8777601D436B}" type="presOf" srcId="{BD87207C-635B-4D10-BE1A-4EDDB13D5D92}" destId="{3FA6F903-6D93-4BAD-9973-3548C89CC2E3}" srcOrd="0" destOrd="0" presId="urn:microsoft.com/office/officeart/2005/8/layout/hList6"/>
    <dgm:cxn modelId="{92ECFFE1-C183-4A2C-9E3F-D5A07843260B}" type="presParOf" srcId="{F796ACA2-AE7E-46B2-BFA6-6B27D6E3BC89}" destId="{F47D06C7-4FC0-4F01-9BF8-A598EFB55640}" srcOrd="0" destOrd="0" presId="urn:microsoft.com/office/officeart/2005/8/layout/hList6"/>
    <dgm:cxn modelId="{8203D657-1CEB-4028-A484-1D75A68F1C04}" type="presParOf" srcId="{F796ACA2-AE7E-46B2-BFA6-6B27D6E3BC89}" destId="{C3A09BA5-EF4B-432D-8D9B-CEDE18E05B5A}" srcOrd="1" destOrd="0" presId="urn:microsoft.com/office/officeart/2005/8/layout/hList6"/>
    <dgm:cxn modelId="{40DC2708-C425-4AD1-8BA4-9C4E0720F2DC}" type="presParOf" srcId="{F796ACA2-AE7E-46B2-BFA6-6B27D6E3BC89}" destId="{480F44C3-C5F9-4FD9-B3A9-8063134924B2}" srcOrd="2" destOrd="0" presId="urn:microsoft.com/office/officeart/2005/8/layout/hList6"/>
    <dgm:cxn modelId="{09BAEA78-5D77-4D6D-A95C-F0028B8941D1}" type="presParOf" srcId="{F796ACA2-AE7E-46B2-BFA6-6B27D6E3BC89}" destId="{ABE16F0C-AA7B-44B0-9571-01BAEE6C5981}" srcOrd="3" destOrd="0" presId="urn:microsoft.com/office/officeart/2005/8/layout/hList6"/>
    <dgm:cxn modelId="{4488371C-C16D-4A6C-A9B2-326827733DA9}" type="presParOf" srcId="{F796ACA2-AE7E-46B2-BFA6-6B27D6E3BC89}" destId="{D01A1636-06AC-4F9A-9403-0B7B80B98C51}" srcOrd="4" destOrd="0" presId="urn:microsoft.com/office/officeart/2005/8/layout/hList6"/>
    <dgm:cxn modelId="{03CBA3FB-3789-4BFC-A852-370846C8147E}" type="presParOf" srcId="{F796ACA2-AE7E-46B2-BFA6-6B27D6E3BC89}" destId="{9E877B3B-923F-4A99-B215-C530089AF45E}" srcOrd="5" destOrd="0" presId="urn:microsoft.com/office/officeart/2005/8/layout/hList6"/>
    <dgm:cxn modelId="{FC823462-164A-429C-BFFE-EA75C337771E}" type="presParOf" srcId="{F796ACA2-AE7E-46B2-BFA6-6B27D6E3BC89}" destId="{05A64B63-E7F2-4CCA-BEEB-EC84F1FE51FA}" srcOrd="6" destOrd="0" presId="urn:microsoft.com/office/officeart/2005/8/layout/hList6"/>
    <dgm:cxn modelId="{10956C09-5345-43E4-91B7-358AA4F4D1A3}" type="presParOf" srcId="{F796ACA2-AE7E-46B2-BFA6-6B27D6E3BC89}" destId="{CBF3500F-D5C3-463E-B818-43C9C170BFCE}" srcOrd="7" destOrd="0" presId="urn:microsoft.com/office/officeart/2005/8/layout/hList6"/>
    <dgm:cxn modelId="{CD255140-4866-4592-9E26-8A2D932623A4}" type="presParOf" srcId="{F796ACA2-AE7E-46B2-BFA6-6B27D6E3BC89}" destId="{3FA6F903-6D93-4BAD-9973-3548C89CC2E3}" srcOrd="8"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2FD886C9-2C01-4882-B568-63FFF57E100A}" type="doc">
      <dgm:prSet loTypeId="urn:microsoft.com/office/officeart/2005/8/layout/hList6" loCatId="list" qsTypeId="urn:microsoft.com/office/officeart/2005/8/quickstyle/3d1" qsCatId="3D" csTypeId="urn:microsoft.com/office/officeart/2005/8/colors/accent1_2" csCatId="accent1" phldr="1"/>
      <dgm:spPr/>
      <dgm:t>
        <a:bodyPr/>
        <a:lstStyle/>
        <a:p>
          <a:endParaRPr lang="en-US"/>
        </a:p>
      </dgm:t>
    </dgm:pt>
    <dgm:pt modelId="{A32A84A3-DE2C-452A-94DC-938270A1BF95}">
      <dgm:prSet phldrT="[Text]" custT="1"/>
      <dgm:spPr/>
      <dgm:t>
        <a:bodyPr/>
        <a:lstStyle/>
        <a:p>
          <a:r>
            <a:rPr lang="ro-RO" sz="1800" b="1" dirty="0">
              <a:latin typeface="Times New Roman" panose="02020603050405020304" pitchFamily="18" charset="0"/>
              <a:cs typeface="Times New Roman" panose="02020603050405020304" pitchFamily="18" charset="0"/>
            </a:rPr>
            <a:t>Adoptarea unei abordări orientate către student</a:t>
          </a:r>
          <a:endParaRPr lang="en-US" sz="1800" dirty="0"/>
        </a:p>
      </dgm:t>
    </dgm:pt>
    <dgm:pt modelId="{241C26FD-F96C-4A63-8149-7AF6B96BE2E2}" type="parTrans" cxnId="{00170D7D-9366-41F8-AD5C-7FA29E57DB70}">
      <dgm:prSet/>
      <dgm:spPr/>
      <dgm:t>
        <a:bodyPr/>
        <a:lstStyle/>
        <a:p>
          <a:endParaRPr lang="en-US" sz="1800"/>
        </a:p>
      </dgm:t>
    </dgm:pt>
    <dgm:pt modelId="{B7AD9D69-4202-432F-A03A-309865BD3E58}" type="sibTrans" cxnId="{00170D7D-9366-41F8-AD5C-7FA29E57DB70}">
      <dgm:prSet/>
      <dgm:spPr/>
      <dgm:t>
        <a:bodyPr/>
        <a:lstStyle/>
        <a:p>
          <a:endParaRPr lang="en-US" sz="1800"/>
        </a:p>
      </dgm:t>
    </dgm:pt>
    <dgm:pt modelId="{23CD9992-F187-41F4-9818-252749CBD4C6}">
      <dgm:prSet phldrT="[Text]" custT="1"/>
      <dgm:spPr/>
      <dgm:t>
        <a:bodyPr/>
        <a:lstStyle/>
        <a:p>
          <a:r>
            <a:rPr lang="ro-RO" sz="1800" dirty="0"/>
            <a:t>promovez interactivitatea și participarea activă a studenților/masteranzilor/doctoranzilor în procesul de învățare</a:t>
          </a:r>
          <a:endParaRPr lang="en-US" sz="1800" dirty="0"/>
        </a:p>
      </dgm:t>
    </dgm:pt>
    <dgm:pt modelId="{E834E8E7-D310-4876-A30D-C73E83105491}" type="parTrans" cxnId="{D6AF4C8F-55CD-443D-90E2-4BF7EC9DE7AF}">
      <dgm:prSet/>
      <dgm:spPr/>
      <dgm:t>
        <a:bodyPr/>
        <a:lstStyle/>
        <a:p>
          <a:endParaRPr lang="en-US" sz="1800"/>
        </a:p>
      </dgm:t>
    </dgm:pt>
    <dgm:pt modelId="{4DA64EED-5C1E-4357-92EF-D0CF407F1D6E}" type="sibTrans" cxnId="{D6AF4C8F-55CD-443D-90E2-4BF7EC9DE7AF}">
      <dgm:prSet/>
      <dgm:spPr/>
      <dgm:t>
        <a:bodyPr/>
        <a:lstStyle/>
        <a:p>
          <a:endParaRPr lang="en-US" sz="1800"/>
        </a:p>
      </dgm:t>
    </dgm:pt>
    <dgm:pt modelId="{332A8DDD-3000-4DF8-A44D-6E06FFEE4756}">
      <dgm:prSet phldrT="[Text]" custT="1"/>
      <dgm:spPr/>
      <dgm:t>
        <a:bodyPr/>
        <a:lstStyle/>
        <a:p>
          <a:r>
            <a:rPr lang="en-US" sz="1800" b="1" i="0" dirty="0" err="1">
              <a:latin typeface="Times New Roman" panose="02020603050405020304" pitchFamily="18" charset="0"/>
              <a:cs typeface="Times New Roman" panose="02020603050405020304" pitchFamily="18" charset="0"/>
            </a:rPr>
            <a:t>Utilizarea</a:t>
          </a:r>
          <a:r>
            <a:rPr lang="en-US" sz="1800" b="1" i="0" dirty="0">
              <a:latin typeface="Times New Roman" panose="02020603050405020304" pitchFamily="18" charset="0"/>
              <a:cs typeface="Times New Roman" panose="02020603050405020304" pitchFamily="18" charset="0"/>
            </a:rPr>
            <a:t> </a:t>
          </a:r>
          <a:r>
            <a:rPr lang="en-US" sz="1800" b="1" i="0" dirty="0" err="1">
              <a:latin typeface="Times New Roman" panose="02020603050405020304" pitchFamily="18" charset="0"/>
              <a:cs typeface="Times New Roman" panose="02020603050405020304" pitchFamily="18" charset="0"/>
            </a:rPr>
            <a:t>tehnologiei</a:t>
          </a:r>
          <a:r>
            <a:rPr lang="en-US" sz="1800" b="1" i="0" dirty="0">
              <a:latin typeface="Times New Roman" panose="02020603050405020304" pitchFamily="18" charset="0"/>
              <a:cs typeface="Times New Roman" panose="02020603050405020304" pitchFamily="18" charset="0"/>
            </a:rPr>
            <a:t> </a:t>
          </a:r>
          <a:r>
            <a:rPr lang="en-US" sz="1800" b="1" i="0" dirty="0" err="1">
              <a:latin typeface="Times New Roman" panose="02020603050405020304" pitchFamily="18" charset="0"/>
              <a:cs typeface="Times New Roman" panose="02020603050405020304" pitchFamily="18" charset="0"/>
            </a:rPr>
            <a:t>și</a:t>
          </a:r>
          <a:r>
            <a:rPr lang="en-US" sz="1800" b="1" i="0" dirty="0">
              <a:latin typeface="Times New Roman" panose="02020603050405020304" pitchFamily="18" charset="0"/>
              <a:cs typeface="Times New Roman" panose="02020603050405020304" pitchFamily="18" charset="0"/>
            </a:rPr>
            <a:t> </a:t>
          </a:r>
          <a:r>
            <a:rPr lang="en-US" sz="1800" b="1" i="0" dirty="0" err="1">
              <a:latin typeface="Times New Roman" panose="02020603050405020304" pitchFamily="18" charset="0"/>
              <a:cs typeface="Times New Roman" panose="02020603050405020304" pitchFamily="18" charset="0"/>
            </a:rPr>
            <a:t>resurselor</a:t>
          </a:r>
          <a:r>
            <a:rPr lang="en-US" sz="1800" b="1" i="0" dirty="0">
              <a:latin typeface="Times New Roman" panose="02020603050405020304" pitchFamily="18" charset="0"/>
              <a:cs typeface="Times New Roman" panose="02020603050405020304" pitchFamily="18" charset="0"/>
            </a:rPr>
            <a:t> </a:t>
          </a:r>
          <a:r>
            <a:rPr lang="en-US" sz="1800" b="1" i="0" dirty="0" err="1">
              <a:latin typeface="Times New Roman" panose="02020603050405020304" pitchFamily="18" charset="0"/>
              <a:cs typeface="Times New Roman" panose="02020603050405020304" pitchFamily="18" charset="0"/>
            </a:rPr>
            <a:t>digitale</a:t>
          </a:r>
          <a:endParaRPr lang="en-US" sz="1800" dirty="0"/>
        </a:p>
      </dgm:t>
    </dgm:pt>
    <dgm:pt modelId="{51A792B8-6C41-4C70-A065-DCD8774D3183}" type="parTrans" cxnId="{C05B7917-CBEC-4A07-B445-C1FD32FD9D0F}">
      <dgm:prSet/>
      <dgm:spPr/>
      <dgm:t>
        <a:bodyPr/>
        <a:lstStyle/>
        <a:p>
          <a:endParaRPr lang="en-US" sz="1800"/>
        </a:p>
      </dgm:t>
    </dgm:pt>
    <dgm:pt modelId="{DB2E93B6-769E-44A6-8CA0-89801E4FD64F}" type="sibTrans" cxnId="{C05B7917-CBEC-4A07-B445-C1FD32FD9D0F}">
      <dgm:prSet/>
      <dgm:spPr/>
      <dgm:t>
        <a:bodyPr/>
        <a:lstStyle/>
        <a:p>
          <a:endParaRPr lang="en-US" sz="1800"/>
        </a:p>
      </dgm:t>
    </dgm:pt>
    <dgm:pt modelId="{34DE042E-3FE0-4A84-B341-1F2FD705BEC5}">
      <dgm:prSet phldrT="[Text]" custT="1"/>
      <dgm:spPr/>
      <dgm:t>
        <a:bodyPr/>
        <a:lstStyle/>
        <a:p>
          <a:r>
            <a:rPr lang="ro-RO" sz="1800" dirty="0"/>
            <a:t>Folosirea platformelor de învățare online, aplicații mobile, instrumente multimedia și alte resurse digitale îmbogățește experiența de învățare a studenților</a:t>
          </a:r>
          <a:endParaRPr lang="en-US" sz="1800" dirty="0"/>
        </a:p>
      </dgm:t>
    </dgm:pt>
    <dgm:pt modelId="{1E8DF040-61FC-481E-A429-B42097441459}" type="parTrans" cxnId="{7DB1043B-F25C-4069-9358-6226A249FDED}">
      <dgm:prSet/>
      <dgm:spPr/>
      <dgm:t>
        <a:bodyPr/>
        <a:lstStyle/>
        <a:p>
          <a:endParaRPr lang="en-US" sz="1800"/>
        </a:p>
      </dgm:t>
    </dgm:pt>
    <dgm:pt modelId="{D00BD4DB-6E35-4D4F-81A6-F3936FC5DCE6}" type="sibTrans" cxnId="{7DB1043B-F25C-4069-9358-6226A249FDED}">
      <dgm:prSet/>
      <dgm:spPr/>
      <dgm:t>
        <a:bodyPr/>
        <a:lstStyle/>
        <a:p>
          <a:endParaRPr lang="en-US" sz="1800"/>
        </a:p>
      </dgm:t>
    </dgm:pt>
    <dgm:pt modelId="{ACCC69F2-311F-4346-85DB-CD322BA3D4F1}">
      <dgm:prSet phldrT="[Text]" custT="1"/>
      <dgm:spPr/>
      <dgm:t>
        <a:bodyPr/>
        <a:lstStyle/>
        <a:p>
          <a:r>
            <a:rPr lang="ro-RO" sz="1800" b="1" dirty="0">
              <a:latin typeface="Times New Roman" panose="02020603050405020304" pitchFamily="18" charset="0"/>
              <a:cs typeface="Times New Roman" panose="02020603050405020304" pitchFamily="18" charset="0"/>
            </a:rPr>
            <a:t>Promovarea colaborării și a învățării bazate pe proiecte </a:t>
          </a:r>
          <a:endParaRPr lang="en-US" sz="1800" dirty="0"/>
        </a:p>
      </dgm:t>
    </dgm:pt>
    <dgm:pt modelId="{58469372-701D-4C01-926F-B57990104E4B}" type="parTrans" cxnId="{9E0C7EC0-319F-47D8-85CE-091545809AC4}">
      <dgm:prSet/>
      <dgm:spPr/>
      <dgm:t>
        <a:bodyPr/>
        <a:lstStyle/>
        <a:p>
          <a:endParaRPr lang="en-US" sz="1800"/>
        </a:p>
      </dgm:t>
    </dgm:pt>
    <dgm:pt modelId="{89F6CB95-525B-4B52-85D1-0DAB8E888A60}" type="sibTrans" cxnId="{9E0C7EC0-319F-47D8-85CE-091545809AC4}">
      <dgm:prSet/>
      <dgm:spPr/>
      <dgm:t>
        <a:bodyPr/>
        <a:lstStyle/>
        <a:p>
          <a:endParaRPr lang="en-US" sz="1800"/>
        </a:p>
      </dgm:t>
    </dgm:pt>
    <dgm:pt modelId="{02A1D179-9433-475B-A226-4758309418B2}">
      <dgm:prSet phldrT="[Text]" custT="1"/>
      <dgm:spPr/>
      <dgm:t>
        <a:bodyPr/>
        <a:lstStyle/>
        <a:p>
          <a:r>
            <a:rPr lang="ro-RO" sz="1800" dirty="0"/>
            <a:t>Aceste abordări active permit studenților/masteranzilor/doctoranzilor să își dezvolte abilitățile de comunicare, de lucru în echipă și de rezolvare a problemelor</a:t>
          </a:r>
          <a:endParaRPr lang="en-US" sz="1800" dirty="0"/>
        </a:p>
      </dgm:t>
    </dgm:pt>
    <dgm:pt modelId="{AA4ADD12-2771-4B30-B507-7F415FBA26BB}" type="parTrans" cxnId="{2EFB2ED8-0BAA-4E12-8E2F-C17CC454090F}">
      <dgm:prSet/>
      <dgm:spPr/>
      <dgm:t>
        <a:bodyPr/>
        <a:lstStyle/>
        <a:p>
          <a:endParaRPr lang="en-US" sz="1800"/>
        </a:p>
      </dgm:t>
    </dgm:pt>
    <dgm:pt modelId="{F1E47C59-93D2-4511-86C9-8E36418A5110}" type="sibTrans" cxnId="{2EFB2ED8-0BAA-4E12-8E2F-C17CC454090F}">
      <dgm:prSet/>
      <dgm:spPr/>
      <dgm:t>
        <a:bodyPr/>
        <a:lstStyle/>
        <a:p>
          <a:endParaRPr lang="en-US" sz="1800"/>
        </a:p>
      </dgm:t>
    </dgm:pt>
    <dgm:pt modelId="{50BD347D-F547-4BF7-B0A9-C9EFEA50D4C0}" type="pres">
      <dgm:prSet presAssocID="{2FD886C9-2C01-4882-B568-63FFF57E100A}" presName="Name0" presStyleCnt="0">
        <dgm:presLayoutVars>
          <dgm:dir/>
          <dgm:resizeHandles val="exact"/>
        </dgm:presLayoutVars>
      </dgm:prSet>
      <dgm:spPr/>
      <dgm:t>
        <a:bodyPr/>
        <a:lstStyle/>
        <a:p>
          <a:endParaRPr lang="en-US"/>
        </a:p>
      </dgm:t>
    </dgm:pt>
    <dgm:pt modelId="{B943C48E-6620-42AE-8DEB-55AD6B79C5AD}" type="pres">
      <dgm:prSet presAssocID="{A32A84A3-DE2C-452A-94DC-938270A1BF95}" presName="node" presStyleLbl="node1" presStyleIdx="0" presStyleCnt="3">
        <dgm:presLayoutVars>
          <dgm:bulletEnabled val="1"/>
        </dgm:presLayoutVars>
      </dgm:prSet>
      <dgm:spPr/>
      <dgm:t>
        <a:bodyPr/>
        <a:lstStyle/>
        <a:p>
          <a:endParaRPr lang="en-US"/>
        </a:p>
      </dgm:t>
    </dgm:pt>
    <dgm:pt modelId="{AB5677DD-EF05-45EA-843D-DE3E7DBCC166}" type="pres">
      <dgm:prSet presAssocID="{B7AD9D69-4202-432F-A03A-309865BD3E58}" presName="sibTrans" presStyleCnt="0"/>
      <dgm:spPr/>
    </dgm:pt>
    <dgm:pt modelId="{3D9CE321-0798-430C-912D-C09C85BE2109}" type="pres">
      <dgm:prSet presAssocID="{332A8DDD-3000-4DF8-A44D-6E06FFEE4756}" presName="node" presStyleLbl="node1" presStyleIdx="1" presStyleCnt="3">
        <dgm:presLayoutVars>
          <dgm:bulletEnabled val="1"/>
        </dgm:presLayoutVars>
      </dgm:prSet>
      <dgm:spPr/>
      <dgm:t>
        <a:bodyPr/>
        <a:lstStyle/>
        <a:p>
          <a:endParaRPr lang="en-US"/>
        </a:p>
      </dgm:t>
    </dgm:pt>
    <dgm:pt modelId="{8FDD87D0-B011-4CEC-94B4-D57F0C063B17}" type="pres">
      <dgm:prSet presAssocID="{DB2E93B6-769E-44A6-8CA0-89801E4FD64F}" presName="sibTrans" presStyleCnt="0"/>
      <dgm:spPr/>
    </dgm:pt>
    <dgm:pt modelId="{EE3D8F04-AB36-43D7-B57B-3B249308CFFB}" type="pres">
      <dgm:prSet presAssocID="{ACCC69F2-311F-4346-85DB-CD322BA3D4F1}" presName="node" presStyleLbl="node1" presStyleIdx="2" presStyleCnt="3">
        <dgm:presLayoutVars>
          <dgm:bulletEnabled val="1"/>
        </dgm:presLayoutVars>
      </dgm:prSet>
      <dgm:spPr/>
      <dgm:t>
        <a:bodyPr/>
        <a:lstStyle/>
        <a:p>
          <a:endParaRPr lang="en-US"/>
        </a:p>
      </dgm:t>
    </dgm:pt>
  </dgm:ptLst>
  <dgm:cxnLst>
    <dgm:cxn modelId="{912770C8-262A-4C38-ADCF-5A0DDDCABA14}" type="presOf" srcId="{332A8DDD-3000-4DF8-A44D-6E06FFEE4756}" destId="{3D9CE321-0798-430C-912D-C09C85BE2109}" srcOrd="0" destOrd="0" presId="urn:microsoft.com/office/officeart/2005/8/layout/hList6"/>
    <dgm:cxn modelId="{9245EA4F-B317-41E3-B71A-BEC4F455B657}" type="presOf" srcId="{02A1D179-9433-475B-A226-4758309418B2}" destId="{EE3D8F04-AB36-43D7-B57B-3B249308CFFB}" srcOrd="0" destOrd="1" presId="urn:microsoft.com/office/officeart/2005/8/layout/hList6"/>
    <dgm:cxn modelId="{D6AF4C8F-55CD-443D-90E2-4BF7EC9DE7AF}" srcId="{A32A84A3-DE2C-452A-94DC-938270A1BF95}" destId="{23CD9992-F187-41F4-9818-252749CBD4C6}" srcOrd="0" destOrd="0" parTransId="{E834E8E7-D310-4876-A30D-C73E83105491}" sibTransId="{4DA64EED-5C1E-4357-92EF-D0CF407F1D6E}"/>
    <dgm:cxn modelId="{60D80915-729A-4215-A701-B776469CA18B}" type="presOf" srcId="{2FD886C9-2C01-4882-B568-63FFF57E100A}" destId="{50BD347D-F547-4BF7-B0A9-C9EFEA50D4C0}" srcOrd="0" destOrd="0" presId="urn:microsoft.com/office/officeart/2005/8/layout/hList6"/>
    <dgm:cxn modelId="{9E0C7EC0-319F-47D8-85CE-091545809AC4}" srcId="{2FD886C9-2C01-4882-B568-63FFF57E100A}" destId="{ACCC69F2-311F-4346-85DB-CD322BA3D4F1}" srcOrd="2" destOrd="0" parTransId="{58469372-701D-4C01-926F-B57990104E4B}" sibTransId="{89F6CB95-525B-4B52-85D1-0DAB8E888A60}"/>
    <dgm:cxn modelId="{7DB1043B-F25C-4069-9358-6226A249FDED}" srcId="{332A8DDD-3000-4DF8-A44D-6E06FFEE4756}" destId="{34DE042E-3FE0-4A84-B341-1F2FD705BEC5}" srcOrd="0" destOrd="0" parTransId="{1E8DF040-61FC-481E-A429-B42097441459}" sibTransId="{D00BD4DB-6E35-4D4F-81A6-F3936FC5DCE6}"/>
    <dgm:cxn modelId="{00170D7D-9366-41F8-AD5C-7FA29E57DB70}" srcId="{2FD886C9-2C01-4882-B568-63FFF57E100A}" destId="{A32A84A3-DE2C-452A-94DC-938270A1BF95}" srcOrd="0" destOrd="0" parTransId="{241C26FD-F96C-4A63-8149-7AF6B96BE2E2}" sibTransId="{B7AD9D69-4202-432F-A03A-309865BD3E58}"/>
    <dgm:cxn modelId="{1BE4C05F-BDF5-48FB-897A-1934D7A3C24D}" type="presOf" srcId="{23CD9992-F187-41F4-9818-252749CBD4C6}" destId="{B943C48E-6620-42AE-8DEB-55AD6B79C5AD}" srcOrd="0" destOrd="1" presId="urn:microsoft.com/office/officeart/2005/8/layout/hList6"/>
    <dgm:cxn modelId="{C05B7917-CBEC-4A07-B445-C1FD32FD9D0F}" srcId="{2FD886C9-2C01-4882-B568-63FFF57E100A}" destId="{332A8DDD-3000-4DF8-A44D-6E06FFEE4756}" srcOrd="1" destOrd="0" parTransId="{51A792B8-6C41-4C70-A065-DCD8774D3183}" sibTransId="{DB2E93B6-769E-44A6-8CA0-89801E4FD64F}"/>
    <dgm:cxn modelId="{3B2E4E55-DC6E-496C-9CC4-27CA17EB6167}" type="presOf" srcId="{34DE042E-3FE0-4A84-B341-1F2FD705BEC5}" destId="{3D9CE321-0798-430C-912D-C09C85BE2109}" srcOrd="0" destOrd="1" presId="urn:microsoft.com/office/officeart/2005/8/layout/hList6"/>
    <dgm:cxn modelId="{2EFB2ED8-0BAA-4E12-8E2F-C17CC454090F}" srcId="{ACCC69F2-311F-4346-85DB-CD322BA3D4F1}" destId="{02A1D179-9433-475B-A226-4758309418B2}" srcOrd="0" destOrd="0" parTransId="{AA4ADD12-2771-4B30-B507-7F415FBA26BB}" sibTransId="{F1E47C59-93D2-4511-86C9-8E36418A5110}"/>
    <dgm:cxn modelId="{B27267DD-0CD7-487E-AB99-61BD4C46CCBB}" type="presOf" srcId="{ACCC69F2-311F-4346-85DB-CD322BA3D4F1}" destId="{EE3D8F04-AB36-43D7-B57B-3B249308CFFB}" srcOrd="0" destOrd="0" presId="urn:microsoft.com/office/officeart/2005/8/layout/hList6"/>
    <dgm:cxn modelId="{9D86A796-2114-42BC-8D5E-439030A77BCA}" type="presOf" srcId="{A32A84A3-DE2C-452A-94DC-938270A1BF95}" destId="{B943C48E-6620-42AE-8DEB-55AD6B79C5AD}" srcOrd="0" destOrd="0" presId="urn:microsoft.com/office/officeart/2005/8/layout/hList6"/>
    <dgm:cxn modelId="{73CA79A5-2112-4E2A-BBBC-B9198827A82D}" type="presParOf" srcId="{50BD347D-F547-4BF7-B0A9-C9EFEA50D4C0}" destId="{B943C48E-6620-42AE-8DEB-55AD6B79C5AD}" srcOrd="0" destOrd="0" presId="urn:microsoft.com/office/officeart/2005/8/layout/hList6"/>
    <dgm:cxn modelId="{BFA0043A-5946-4538-85B2-34683728C906}" type="presParOf" srcId="{50BD347D-F547-4BF7-B0A9-C9EFEA50D4C0}" destId="{AB5677DD-EF05-45EA-843D-DE3E7DBCC166}" srcOrd="1" destOrd="0" presId="urn:microsoft.com/office/officeart/2005/8/layout/hList6"/>
    <dgm:cxn modelId="{B2538BB0-0463-4215-AEF8-90A69F80ECAA}" type="presParOf" srcId="{50BD347D-F547-4BF7-B0A9-C9EFEA50D4C0}" destId="{3D9CE321-0798-430C-912D-C09C85BE2109}" srcOrd="2" destOrd="0" presId="urn:microsoft.com/office/officeart/2005/8/layout/hList6"/>
    <dgm:cxn modelId="{CCB2A8B7-8B5F-4878-8E56-20CEA2155BE5}" type="presParOf" srcId="{50BD347D-F547-4BF7-B0A9-C9EFEA50D4C0}" destId="{8FDD87D0-B011-4CEC-94B4-D57F0C063B17}" srcOrd="3" destOrd="0" presId="urn:microsoft.com/office/officeart/2005/8/layout/hList6"/>
    <dgm:cxn modelId="{A7317915-2ED2-4AD9-A54E-61C54C423743}" type="presParOf" srcId="{50BD347D-F547-4BF7-B0A9-C9EFEA50D4C0}" destId="{EE3D8F04-AB36-43D7-B57B-3B249308CFFB}"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2A0174A-6F91-43EB-AC40-18C0A8ECD865}"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D53C3354-90D9-471B-A2F2-4B38BF35255B}">
      <dgm:prSet phldrT="[Text]"/>
      <dgm:spPr/>
      <dgm:t>
        <a:bodyPr/>
        <a:lstStyle/>
        <a:p>
          <a:pPr algn="just"/>
          <a:r>
            <a:rPr lang="ro-RO" i="1" dirty="0"/>
            <a:t>Întrebarea de cercetare 2 (RQ2): Sunt cei care adoptă serviciile bancare electronice omogeni în UE 27 în funcție de vârstă, vârstă și nivel de educație, educație și sex, vârstă și statut de angajare, zona de reședință urbană/rurală și nivel de dizabilitate?</a:t>
          </a:r>
          <a:endParaRPr lang="en-US" b="1" dirty="0"/>
        </a:p>
      </dgm:t>
    </dgm:pt>
    <dgm:pt modelId="{881CBBBB-420F-4BC5-BC58-0F3DC1D6C8D1}" type="sibTrans" cxnId="{4FF81105-7385-41E3-9334-C772CCA6874F}">
      <dgm:prSet/>
      <dgm:spPr/>
      <dgm:t>
        <a:bodyPr/>
        <a:lstStyle/>
        <a:p>
          <a:endParaRPr lang="en-US"/>
        </a:p>
      </dgm:t>
    </dgm:pt>
    <dgm:pt modelId="{D484A31A-EB1B-46AB-95F5-F3D06801C415}" type="parTrans" cxnId="{4FF81105-7385-41E3-9334-C772CCA6874F}">
      <dgm:prSet/>
      <dgm:spPr/>
      <dgm:t>
        <a:bodyPr/>
        <a:lstStyle/>
        <a:p>
          <a:endParaRPr lang="en-US"/>
        </a:p>
      </dgm:t>
    </dgm:pt>
    <dgm:pt modelId="{F7898729-A725-4E27-9DC0-D2A64D9B82CE}">
      <dgm:prSet phldrT="[Text]"/>
      <dgm:spPr/>
      <dgm:t>
        <a:bodyPr/>
        <a:lstStyle/>
        <a:p>
          <a:pPr algn="just"/>
          <a:r>
            <a:rPr lang="ro-RO" i="1" dirty="0"/>
            <a:t>Întrebarea de cercetare 1 (RQ1): Este în creștere adoptarea serviciilor bancare prin internet în țările UE în intervalul de timp 2004-2022?</a:t>
          </a:r>
          <a:endParaRPr lang="en-US" b="1" dirty="0"/>
        </a:p>
      </dgm:t>
    </dgm:pt>
    <dgm:pt modelId="{E46CEC9A-DDA0-482F-BE08-F71AAA3227A7}" type="sibTrans" cxnId="{50C89FE0-23D0-4485-8ADC-FE8708ACE4E0}">
      <dgm:prSet/>
      <dgm:spPr/>
      <dgm:t>
        <a:bodyPr/>
        <a:lstStyle/>
        <a:p>
          <a:endParaRPr lang="en-US"/>
        </a:p>
      </dgm:t>
    </dgm:pt>
    <dgm:pt modelId="{3DAFEA67-54F4-418F-A973-A20D50660CE7}" type="parTrans" cxnId="{50C89FE0-23D0-4485-8ADC-FE8708ACE4E0}">
      <dgm:prSet/>
      <dgm:spPr/>
      <dgm:t>
        <a:bodyPr/>
        <a:lstStyle/>
        <a:p>
          <a:endParaRPr lang="en-US"/>
        </a:p>
      </dgm:t>
    </dgm:pt>
    <dgm:pt modelId="{609675A5-7361-4364-B19C-2F6EFD33A14F}" type="pres">
      <dgm:prSet presAssocID="{72A0174A-6F91-43EB-AC40-18C0A8ECD865}" presName="Name0" presStyleCnt="0">
        <dgm:presLayoutVars>
          <dgm:chMax val="7"/>
          <dgm:chPref val="7"/>
          <dgm:dir/>
        </dgm:presLayoutVars>
      </dgm:prSet>
      <dgm:spPr/>
      <dgm:t>
        <a:bodyPr/>
        <a:lstStyle/>
        <a:p>
          <a:endParaRPr lang="en-US"/>
        </a:p>
      </dgm:t>
    </dgm:pt>
    <dgm:pt modelId="{B23878FE-EBD9-49B2-8CC6-77AB5F2F5D78}" type="pres">
      <dgm:prSet presAssocID="{72A0174A-6F91-43EB-AC40-18C0A8ECD865}" presName="Name1" presStyleCnt="0"/>
      <dgm:spPr/>
    </dgm:pt>
    <dgm:pt modelId="{DE5CCA2D-AAF7-4F8E-83D3-60AC4404AC18}" type="pres">
      <dgm:prSet presAssocID="{72A0174A-6F91-43EB-AC40-18C0A8ECD865}" presName="cycle" presStyleCnt="0"/>
      <dgm:spPr/>
    </dgm:pt>
    <dgm:pt modelId="{B2B260E5-0241-4611-B8BF-F901091FAC49}" type="pres">
      <dgm:prSet presAssocID="{72A0174A-6F91-43EB-AC40-18C0A8ECD865}" presName="srcNode" presStyleLbl="node1" presStyleIdx="0" presStyleCnt="2"/>
      <dgm:spPr/>
    </dgm:pt>
    <dgm:pt modelId="{DACC3027-8E67-4898-9B39-29A0D47A73B8}" type="pres">
      <dgm:prSet presAssocID="{72A0174A-6F91-43EB-AC40-18C0A8ECD865}" presName="conn" presStyleLbl="parChTrans1D2" presStyleIdx="0" presStyleCnt="1"/>
      <dgm:spPr/>
      <dgm:t>
        <a:bodyPr/>
        <a:lstStyle/>
        <a:p>
          <a:endParaRPr lang="en-US"/>
        </a:p>
      </dgm:t>
    </dgm:pt>
    <dgm:pt modelId="{BEAA6497-6230-4170-9C0E-2DBB15360601}" type="pres">
      <dgm:prSet presAssocID="{72A0174A-6F91-43EB-AC40-18C0A8ECD865}" presName="extraNode" presStyleLbl="node1" presStyleIdx="0" presStyleCnt="2"/>
      <dgm:spPr/>
    </dgm:pt>
    <dgm:pt modelId="{FF85BEF9-B81F-4DDB-8C20-952EE54ACABA}" type="pres">
      <dgm:prSet presAssocID="{72A0174A-6F91-43EB-AC40-18C0A8ECD865}" presName="dstNode" presStyleLbl="node1" presStyleIdx="0" presStyleCnt="2"/>
      <dgm:spPr/>
    </dgm:pt>
    <dgm:pt modelId="{1CB7B9F0-E422-4769-9C02-A92957AC57CF}" type="pres">
      <dgm:prSet presAssocID="{F7898729-A725-4E27-9DC0-D2A64D9B82CE}" presName="text_1" presStyleLbl="node1" presStyleIdx="0" presStyleCnt="2">
        <dgm:presLayoutVars>
          <dgm:bulletEnabled val="1"/>
        </dgm:presLayoutVars>
      </dgm:prSet>
      <dgm:spPr/>
      <dgm:t>
        <a:bodyPr/>
        <a:lstStyle/>
        <a:p>
          <a:endParaRPr lang="en-US"/>
        </a:p>
      </dgm:t>
    </dgm:pt>
    <dgm:pt modelId="{7DD0D817-E331-4AFF-9ADE-CA2B411A32E3}" type="pres">
      <dgm:prSet presAssocID="{F7898729-A725-4E27-9DC0-D2A64D9B82CE}" presName="accent_1" presStyleCnt="0"/>
      <dgm:spPr/>
    </dgm:pt>
    <dgm:pt modelId="{EE4C4CB7-FCEA-42D8-BA46-3658B2649533}" type="pres">
      <dgm:prSet presAssocID="{F7898729-A725-4E27-9DC0-D2A64D9B82CE}" presName="accentRepeatNode" presStyleLbl="solidFgAcc1" presStyleIdx="0" presStyleCnt="2"/>
      <dgm:spPr/>
    </dgm:pt>
    <dgm:pt modelId="{A137257C-6CB2-4F7D-B01B-036A442FBE1C}" type="pres">
      <dgm:prSet presAssocID="{D53C3354-90D9-471B-A2F2-4B38BF35255B}" presName="text_2" presStyleLbl="node1" presStyleIdx="1" presStyleCnt="2">
        <dgm:presLayoutVars>
          <dgm:bulletEnabled val="1"/>
        </dgm:presLayoutVars>
      </dgm:prSet>
      <dgm:spPr/>
      <dgm:t>
        <a:bodyPr/>
        <a:lstStyle/>
        <a:p>
          <a:endParaRPr lang="en-US"/>
        </a:p>
      </dgm:t>
    </dgm:pt>
    <dgm:pt modelId="{919B73F1-202B-4433-94CD-0540174DB0A4}" type="pres">
      <dgm:prSet presAssocID="{D53C3354-90D9-471B-A2F2-4B38BF35255B}" presName="accent_2" presStyleCnt="0"/>
      <dgm:spPr/>
    </dgm:pt>
    <dgm:pt modelId="{DFEC3529-C912-4F61-A4DE-C0E5319FA450}" type="pres">
      <dgm:prSet presAssocID="{D53C3354-90D9-471B-A2F2-4B38BF35255B}" presName="accentRepeatNode" presStyleLbl="solidFgAcc1" presStyleIdx="1" presStyleCnt="2"/>
      <dgm:spPr/>
    </dgm:pt>
  </dgm:ptLst>
  <dgm:cxnLst>
    <dgm:cxn modelId="{33B0A0C6-2F9C-4C4F-A35C-E4045D2E440C}" type="presOf" srcId="{F7898729-A725-4E27-9DC0-D2A64D9B82CE}" destId="{1CB7B9F0-E422-4769-9C02-A92957AC57CF}" srcOrd="0" destOrd="0" presId="urn:microsoft.com/office/officeart/2008/layout/VerticalCurvedList"/>
    <dgm:cxn modelId="{D11DB75C-8C40-420B-A42A-0A41A2F1DE0F}" type="presOf" srcId="{E46CEC9A-DDA0-482F-BE08-F71AAA3227A7}" destId="{DACC3027-8E67-4898-9B39-29A0D47A73B8}" srcOrd="0" destOrd="0" presId="urn:microsoft.com/office/officeart/2008/layout/VerticalCurvedList"/>
    <dgm:cxn modelId="{50C89FE0-23D0-4485-8ADC-FE8708ACE4E0}" srcId="{72A0174A-6F91-43EB-AC40-18C0A8ECD865}" destId="{F7898729-A725-4E27-9DC0-D2A64D9B82CE}" srcOrd="0" destOrd="0" parTransId="{3DAFEA67-54F4-418F-A973-A20D50660CE7}" sibTransId="{E46CEC9A-DDA0-482F-BE08-F71AAA3227A7}"/>
    <dgm:cxn modelId="{4FF81105-7385-41E3-9334-C772CCA6874F}" srcId="{72A0174A-6F91-43EB-AC40-18C0A8ECD865}" destId="{D53C3354-90D9-471B-A2F2-4B38BF35255B}" srcOrd="1" destOrd="0" parTransId="{D484A31A-EB1B-46AB-95F5-F3D06801C415}" sibTransId="{881CBBBB-420F-4BC5-BC58-0F3DC1D6C8D1}"/>
    <dgm:cxn modelId="{E843C884-21EF-4950-83ED-C8BBAD77A57D}" type="presOf" srcId="{D53C3354-90D9-471B-A2F2-4B38BF35255B}" destId="{A137257C-6CB2-4F7D-B01B-036A442FBE1C}" srcOrd="0" destOrd="0" presId="urn:microsoft.com/office/officeart/2008/layout/VerticalCurvedList"/>
    <dgm:cxn modelId="{BA27B2B5-B54B-44AE-8790-ABA2DB449A0E}" type="presOf" srcId="{72A0174A-6F91-43EB-AC40-18C0A8ECD865}" destId="{609675A5-7361-4364-B19C-2F6EFD33A14F}" srcOrd="0" destOrd="0" presId="urn:microsoft.com/office/officeart/2008/layout/VerticalCurvedList"/>
    <dgm:cxn modelId="{0D482C19-2A1F-4831-9971-ADD1C2BC764B}" type="presParOf" srcId="{609675A5-7361-4364-B19C-2F6EFD33A14F}" destId="{B23878FE-EBD9-49B2-8CC6-77AB5F2F5D78}" srcOrd="0" destOrd="0" presId="urn:microsoft.com/office/officeart/2008/layout/VerticalCurvedList"/>
    <dgm:cxn modelId="{1EF880C8-45B1-4AC9-BC06-28A20FE9E16B}" type="presParOf" srcId="{B23878FE-EBD9-49B2-8CC6-77AB5F2F5D78}" destId="{DE5CCA2D-AAF7-4F8E-83D3-60AC4404AC18}" srcOrd="0" destOrd="0" presId="urn:microsoft.com/office/officeart/2008/layout/VerticalCurvedList"/>
    <dgm:cxn modelId="{B1702839-F9CF-4DEE-8E50-4EDC9DA6691F}" type="presParOf" srcId="{DE5CCA2D-AAF7-4F8E-83D3-60AC4404AC18}" destId="{B2B260E5-0241-4611-B8BF-F901091FAC49}" srcOrd="0" destOrd="0" presId="urn:microsoft.com/office/officeart/2008/layout/VerticalCurvedList"/>
    <dgm:cxn modelId="{E5915D84-2986-4E26-BC2F-C92ED45402BB}" type="presParOf" srcId="{DE5CCA2D-AAF7-4F8E-83D3-60AC4404AC18}" destId="{DACC3027-8E67-4898-9B39-29A0D47A73B8}" srcOrd="1" destOrd="0" presId="urn:microsoft.com/office/officeart/2008/layout/VerticalCurvedList"/>
    <dgm:cxn modelId="{B32E7615-F11F-424C-8245-173AF23B4E73}" type="presParOf" srcId="{DE5CCA2D-AAF7-4F8E-83D3-60AC4404AC18}" destId="{BEAA6497-6230-4170-9C0E-2DBB15360601}" srcOrd="2" destOrd="0" presId="urn:microsoft.com/office/officeart/2008/layout/VerticalCurvedList"/>
    <dgm:cxn modelId="{8015EC0A-D461-45E2-9BB8-EECD39C9AD41}" type="presParOf" srcId="{DE5CCA2D-AAF7-4F8E-83D3-60AC4404AC18}" destId="{FF85BEF9-B81F-4DDB-8C20-952EE54ACABA}" srcOrd="3" destOrd="0" presId="urn:microsoft.com/office/officeart/2008/layout/VerticalCurvedList"/>
    <dgm:cxn modelId="{92E63242-8AA7-4F1C-A7B8-2DFBDD65713C}" type="presParOf" srcId="{B23878FE-EBD9-49B2-8CC6-77AB5F2F5D78}" destId="{1CB7B9F0-E422-4769-9C02-A92957AC57CF}" srcOrd="1" destOrd="0" presId="urn:microsoft.com/office/officeart/2008/layout/VerticalCurvedList"/>
    <dgm:cxn modelId="{AB048FAB-0F3A-46C6-8CFC-D6D672F994B0}" type="presParOf" srcId="{B23878FE-EBD9-49B2-8CC6-77AB5F2F5D78}" destId="{7DD0D817-E331-4AFF-9ADE-CA2B411A32E3}" srcOrd="2" destOrd="0" presId="urn:microsoft.com/office/officeart/2008/layout/VerticalCurvedList"/>
    <dgm:cxn modelId="{BA4F6588-5C2D-44DD-AC13-1BB97F5D8B1C}" type="presParOf" srcId="{7DD0D817-E331-4AFF-9ADE-CA2B411A32E3}" destId="{EE4C4CB7-FCEA-42D8-BA46-3658B2649533}" srcOrd="0" destOrd="0" presId="urn:microsoft.com/office/officeart/2008/layout/VerticalCurvedList"/>
    <dgm:cxn modelId="{E6BFA99F-7485-4CE8-8883-EA01C70C4598}" type="presParOf" srcId="{B23878FE-EBD9-49B2-8CC6-77AB5F2F5D78}" destId="{A137257C-6CB2-4F7D-B01B-036A442FBE1C}" srcOrd="3" destOrd="0" presId="urn:microsoft.com/office/officeart/2008/layout/VerticalCurvedList"/>
    <dgm:cxn modelId="{119966B3-4A1E-47D7-AF3D-FAD4508EA7D5}" type="presParOf" srcId="{B23878FE-EBD9-49B2-8CC6-77AB5F2F5D78}" destId="{919B73F1-202B-4433-94CD-0540174DB0A4}" srcOrd="4" destOrd="0" presId="urn:microsoft.com/office/officeart/2008/layout/VerticalCurvedList"/>
    <dgm:cxn modelId="{BB9A0B19-79D5-4909-A284-CF72B265440D}" type="presParOf" srcId="{919B73F1-202B-4433-94CD-0540174DB0A4}" destId="{DFEC3529-C912-4F61-A4DE-C0E5319FA450}"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2A0174A-6F91-43EB-AC40-18C0A8ECD865}"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F7898729-A725-4E27-9DC0-D2A64D9B82CE}">
      <dgm:prSet phldrT="[Text]"/>
      <dgm:spPr/>
      <dgm:t>
        <a:bodyPr/>
        <a:lstStyle/>
        <a:p>
          <a:pPr algn="just"/>
          <a:r>
            <a:rPr lang="en-US" i="1" dirty="0" err="1"/>
            <a:t>Ipoteza</a:t>
          </a:r>
          <a:r>
            <a:rPr lang="en-US" i="1" dirty="0"/>
            <a:t> 1 (H1) - </a:t>
          </a:r>
          <a:r>
            <a:rPr lang="en-US" i="1" dirty="0" err="1"/>
            <a:t>Adoptarea</a:t>
          </a:r>
          <a:r>
            <a:rPr lang="en-US" i="1" dirty="0"/>
            <a:t> </a:t>
          </a:r>
          <a:r>
            <a:rPr lang="en-US" i="1" dirty="0" err="1"/>
            <a:t>serviciilor</a:t>
          </a:r>
          <a:r>
            <a:rPr lang="en-US" i="1" dirty="0"/>
            <a:t> </a:t>
          </a:r>
          <a:r>
            <a:rPr lang="en-US" i="1" dirty="0" err="1"/>
            <a:t>bancare</a:t>
          </a:r>
          <a:r>
            <a:rPr lang="en-US" i="1" dirty="0"/>
            <a:t> </a:t>
          </a:r>
          <a:r>
            <a:rPr lang="en-US" i="1" dirty="0" err="1"/>
            <a:t>prin</a:t>
          </a:r>
          <a:r>
            <a:rPr lang="en-US" i="1" dirty="0"/>
            <a:t> internet </a:t>
          </a:r>
          <a:r>
            <a:rPr lang="en-US" i="1" dirty="0" err="1"/>
            <a:t>este</a:t>
          </a:r>
          <a:r>
            <a:rPr lang="en-US" i="1" dirty="0"/>
            <a:t> </a:t>
          </a:r>
          <a:r>
            <a:rPr lang="en-US" i="1" dirty="0" err="1"/>
            <a:t>în</a:t>
          </a:r>
          <a:r>
            <a:rPr lang="en-US" i="1" dirty="0"/>
            <a:t> </a:t>
          </a:r>
          <a:r>
            <a:rPr lang="en-US" i="1" dirty="0" err="1"/>
            <a:t>creștere</a:t>
          </a:r>
          <a:r>
            <a:rPr lang="en-US" i="1" dirty="0"/>
            <a:t> </a:t>
          </a:r>
          <a:r>
            <a:rPr lang="en-US" i="1" dirty="0" err="1"/>
            <a:t>în</a:t>
          </a:r>
          <a:r>
            <a:rPr lang="en-US" i="1" dirty="0"/>
            <a:t> </a:t>
          </a:r>
          <a:r>
            <a:rPr lang="en-US" i="1" dirty="0" err="1"/>
            <a:t>țările</a:t>
          </a:r>
          <a:r>
            <a:rPr lang="en-US" i="1" dirty="0"/>
            <a:t> UE.</a:t>
          </a:r>
          <a:endParaRPr lang="en-US" b="1" dirty="0"/>
        </a:p>
      </dgm:t>
    </dgm:pt>
    <dgm:pt modelId="{3DAFEA67-54F4-418F-A973-A20D50660CE7}" type="parTrans" cxnId="{50C89FE0-23D0-4485-8ADC-FE8708ACE4E0}">
      <dgm:prSet/>
      <dgm:spPr/>
      <dgm:t>
        <a:bodyPr/>
        <a:lstStyle/>
        <a:p>
          <a:endParaRPr lang="en-US"/>
        </a:p>
      </dgm:t>
    </dgm:pt>
    <dgm:pt modelId="{E46CEC9A-DDA0-482F-BE08-F71AAA3227A7}" type="sibTrans" cxnId="{50C89FE0-23D0-4485-8ADC-FE8708ACE4E0}">
      <dgm:prSet/>
      <dgm:spPr/>
      <dgm:t>
        <a:bodyPr/>
        <a:lstStyle/>
        <a:p>
          <a:endParaRPr lang="en-US"/>
        </a:p>
      </dgm:t>
    </dgm:pt>
    <dgm:pt modelId="{D53C3354-90D9-471B-A2F2-4B38BF35255B}">
      <dgm:prSet phldrT="[Text]"/>
      <dgm:spPr/>
      <dgm:t>
        <a:bodyPr/>
        <a:lstStyle/>
        <a:p>
          <a:pPr algn="just"/>
          <a:r>
            <a:rPr lang="en-US" i="1" dirty="0" err="1"/>
            <a:t>Ipoteza</a:t>
          </a:r>
          <a:r>
            <a:rPr lang="en-US" i="1" dirty="0"/>
            <a:t> 2 (H2) - </a:t>
          </a:r>
          <a:r>
            <a:rPr lang="en-US" i="1" dirty="0" err="1"/>
            <a:t>Cei</a:t>
          </a:r>
          <a:r>
            <a:rPr lang="en-US" i="1" dirty="0"/>
            <a:t> care </a:t>
          </a:r>
          <a:r>
            <a:rPr lang="en-US" i="1" dirty="0" err="1"/>
            <a:t>adoptă</a:t>
          </a:r>
          <a:r>
            <a:rPr lang="en-US" i="1" dirty="0"/>
            <a:t> </a:t>
          </a:r>
          <a:r>
            <a:rPr lang="en-US" i="1" dirty="0" err="1"/>
            <a:t>serviciile</a:t>
          </a:r>
          <a:r>
            <a:rPr lang="en-US" i="1" dirty="0"/>
            <a:t> </a:t>
          </a:r>
          <a:r>
            <a:rPr lang="en-US" i="1" dirty="0" err="1"/>
            <a:t>bancare</a:t>
          </a:r>
          <a:r>
            <a:rPr lang="en-US" i="1" dirty="0"/>
            <a:t> </a:t>
          </a:r>
          <a:r>
            <a:rPr lang="en-US" i="1" dirty="0" err="1"/>
            <a:t>electronice</a:t>
          </a:r>
          <a:r>
            <a:rPr lang="en-US" i="1" dirty="0"/>
            <a:t> sunt </a:t>
          </a:r>
          <a:r>
            <a:rPr lang="en-US" i="1" dirty="0" err="1"/>
            <a:t>omogeni</a:t>
          </a:r>
          <a:r>
            <a:rPr lang="en-US" i="1" dirty="0"/>
            <a:t> </a:t>
          </a:r>
          <a:r>
            <a:rPr lang="en-US" i="1" dirty="0" err="1"/>
            <a:t>în</a:t>
          </a:r>
          <a:r>
            <a:rPr lang="en-US" i="1" dirty="0"/>
            <a:t> UE 27.</a:t>
          </a:r>
          <a:endParaRPr lang="en-US" b="1" dirty="0"/>
        </a:p>
      </dgm:t>
    </dgm:pt>
    <dgm:pt modelId="{D484A31A-EB1B-46AB-95F5-F3D06801C415}" type="parTrans" cxnId="{4FF81105-7385-41E3-9334-C772CCA6874F}">
      <dgm:prSet/>
      <dgm:spPr/>
      <dgm:t>
        <a:bodyPr/>
        <a:lstStyle/>
        <a:p>
          <a:endParaRPr lang="en-US"/>
        </a:p>
      </dgm:t>
    </dgm:pt>
    <dgm:pt modelId="{881CBBBB-420F-4BC5-BC58-0F3DC1D6C8D1}" type="sibTrans" cxnId="{4FF81105-7385-41E3-9334-C772CCA6874F}">
      <dgm:prSet/>
      <dgm:spPr/>
      <dgm:t>
        <a:bodyPr/>
        <a:lstStyle/>
        <a:p>
          <a:endParaRPr lang="en-US"/>
        </a:p>
      </dgm:t>
    </dgm:pt>
    <dgm:pt modelId="{A5033F57-A87F-4275-B722-F191224C98D1}">
      <dgm:prSet phldrT="[Text]"/>
      <dgm:spPr/>
      <dgm:t>
        <a:bodyPr/>
        <a:lstStyle/>
        <a:p>
          <a:pPr algn="just"/>
          <a:r>
            <a:rPr lang="en-US" i="1" dirty="0" err="1"/>
            <a:t>Ipoteza</a:t>
          </a:r>
          <a:r>
            <a:rPr lang="en-US" i="1" dirty="0"/>
            <a:t> 3 (H3) - </a:t>
          </a:r>
          <a:r>
            <a:rPr lang="en-US" i="1" dirty="0" err="1"/>
            <a:t>Există</a:t>
          </a:r>
          <a:r>
            <a:rPr lang="en-US" i="1" dirty="0"/>
            <a:t> </a:t>
          </a:r>
          <a:r>
            <a:rPr lang="en-US" i="1" dirty="0" err="1"/>
            <a:t>adepți</a:t>
          </a:r>
          <a:r>
            <a:rPr lang="en-US" i="1" dirty="0"/>
            <a:t> ai e-banking-</a:t>
          </a:r>
          <a:r>
            <a:rPr lang="en-US" i="1" dirty="0" err="1"/>
            <a:t>ului</a:t>
          </a:r>
          <a:r>
            <a:rPr lang="en-US" i="1" dirty="0"/>
            <a:t> cu </a:t>
          </a:r>
          <a:r>
            <a:rPr lang="en-US" i="1" dirty="0" err="1"/>
            <a:t>cel</a:t>
          </a:r>
          <a:r>
            <a:rPr lang="en-US" i="1" dirty="0"/>
            <a:t> </a:t>
          </a:r>
          <a:r>
            <a:rPr lang="en-US" i="1" dirty="0" err="1"/>
            <a:t>mai</a:t>
          </a:r>
          <a:r>
            <a:rPr lang="en-US" i="1" dirty="0"/>
            <a:t> convergent </a:t>
          </a:r>
          <a:r>
            <a:rPr lang="en-US" i="1" dirty="0" err="1"/>
            <a:t>sau</a:t>
          </a:r>
          <a:r>
            <a:rPr lang="en-US" i="1" dirty="0"/>
            <a:t> divergent </a:t>
          </a:r>
          <a:r>
            <a:rPr lang="en-US" i="1" dirty="0" err="1"/>
            <a:t>comportament</a:t>
          </a:r>
          <a:r>
            <a:rPr lang="en-US" i="1" dirty="0"/>
            <a:t> </a:t>
          </a:r>
          <a:r>
            <a:rPr lang="en-US" i="1" dirty="0" err="1"/>
            <a:t>în</a:t>
          </a:r>
          <a:r>
            <a:rPr lang="en-US" i="1" dirty="0"/>
            <a:t> UE 27.</a:t>
          </a:r>
          <a:endParaRPr lang="en-US" b="1" dirty="0"/>
        </a:p>
      </dgm:t>
    </dgm:pt>
    <dgm:pt modelId="{06F04E93-89ED-42CA-BA46-5A9C847ADCD7}" type="parTrans" cxnId="{111BAADB-75F7-46A6-909B-519CDDA225F5}">
      <dgm:prSet/>
      <dgm:spPr/>
      <dgm:t>
        <a:bodyPr/>
        <a:lstStyle/>
        <a:p>
          <a:endParaRPr lang="en-US"/>
        </a:p>
      </dgm:t>
    </dgm:pt>
    <dgm:pt modelId="{80281507-FF7E-4FEF-817E-C62E9303B717}" type="sibTrans" cxnId="{111BAADB-75F7-46A6-909B-519CDDA225F5}">
      <dgm:prSet/>
      <dgm:spPr/>
      <dgm:t>
        <a:bodyPr/>
        <a:lstStyle/>
        <a:p>
          <a:endParaRPr lang="en-US"/>
        </a:p>
      </dgm:t>
    </dgm:pt>
    <dgm:pt modelId="{68F8057C-792E-41E2-95E5-0B5BAB741D11}">
      <dgm:prSet phldrT="[Text]"/>
      <dgm:spPr/>
      <dgm:t>
        <a:bodyPr/>
        <a:lstStyle/>
        <a:p>
          <a:pPr algn="just"/>
          <a:r>
            <a:rPr lang="en-US" i="1" dirty="0" err="1"/>
            <a:t>Ipoteza</a:t>
          </a:r>
          <a:r>
            <a:rPr lang="en-US" i="1" dirty="0"/>
            <a:t> 4 (H4) - </a:t>
          </a:r>
          <a:r>
            <a:rPr lang="en-US" i="1" dirty="0" err="1"/>
            <a:t>Există</a:t>
          </a:r>
          <a:r>
            <a:rPr lang="en-US" i="1" dirty="0"/>
            <a:t> </a:t>
          </a:r>
          <a:r>
            <a:rPr lang="en-US" i="1" dirty="0" err="1"/>
            <a:t>schimbări</a:t>
          </a:r>
          <a:r>
            <a:rPr lang="en-US" i="1" dirty="0"/>
            <a:t> </a:t>
          </a:r>
          <a:r>
            <a:rPr lang="en-US" i="1" dirty="0" err="1"/>
            <a:t>în</a:t>
          </a:r>
          <a:r>
            <a:rPr lang="en-US" i="1" dirty="0"/>
            <a:t> </a:t>
          </a:r>
          <a:r>
            <a:rPr lang="en-US" i="1" dirty="0" err="1"/>
            <a:t>comportamentul</a:t>
          </a:r>
          <a:r>
            <a:rPr lang="en-US" i="1" dirty="0"/>
            <a:t> </a:t>
          </a:r>
          <a:r>
            <a:rPr lang="en-US" i="1" dirty="0" err="1"/>
            <a:t>financiar</a:t>
          </a:r>
          <a:r>
            <a:rPr lang="en-US" i="1" dirty="0"/>
            <a:t>.</a:t>
          </a:r>
          <a:endParaRPr lang="en-US" b="1" dirty="0"/>
        </a:p>
      </dgm:t>
    </dgm:pt>
    <dgm:pt modelId="{6E0E301D-6FC7-49D6-AACA-20F3927CFA62}" type="parTrans" cxnId="{576E8A62-9413-47E7-83CB-E09C3D675DC9}">
      <dgm:prSet/>
      <dgm:spPr/>
      <dgm:t>
        <a:bodyPr/>
        <a:lstStyle/>
        <a:p>
          <a:endParaRPr lang="en-US"/>
        </a:p>
      </dgm:t>
    </dgm:pt>
    <dgm:pt modelId="{B894C717-E62C-41DA-A0B7-112E49FD9CBA}" type="sibTrans" cxnId="{576E8A62-9413-47E7-83CB-E09C3D675DC9}">
      <dgm:prSet/>
      <dgm:spPr/>
      <dgm:t>
        <a:bodyPr/>
        <a:lstStyle/>
        <a:p>
          <a:endParaRPr lang="en-US"/>
        </a:p>
      </dgm:t>
    </dgm:pt>
    <dgm:pt modelId="{609675A5-7361-4364-B19C-2F6EFD33A14F}" type="pres">
      <dgm:prSet presAssocID="{72A0174A-6F91-43EB-AC40-18C0A8ECD865}" presName="Name0" presStyleCnt="0">
        <dgm:presLayoutVars>
          <dgm:chMax val="7"/>
          <dgm:chPref val="7"/>
          <dgm:dir/>
        </dgm:presLayoutVars>
      </dgm:prSet>
      <dgm:spPr/>
      <dgm:t>
        <a:bodyPr/>
        <a:lstStyle/>
        <a:p>
          <a:endParaRPr lang="en-US"/>
        </a:p>
      </dgm:t>
    </dgm:pt>
    <dgm:pt modelId="{B23878FE-EBD9-49B2-8CC6-77AB5F2F5D78}" type="pres">
      <dgm:prSet presAssocID="{72A0174A-6F91-43EB-AC40-18C0A8ECD865}" presName="Name1" presStyleCnt="0"/>
      <dgm:spPr/>
    </dgm:pt>
    <dgm:pt modelId="{DE5CCA2D-AAF7-4F8E-83D3-60AC4404AC18}" type="pres">
      <dgm:prSet presAssocID="{72A0174A-6F91-43EB-AC40-18C0A8ECD865}" presName="cycle" presStyleCnt="0"/>
      <dgm:spPr/>
    </dgm:pt>
    <dgm:pt modelId="{B2B260E5-0241-4611-B8BF-F901091FAC49}" type="pres">
      <dgm:prSet presAssocID="{72A0174A-6F91-43EB-AC40-18C0A8ECD865}" presName="srcNode" presStyleLbl="node1" presStyleIdx="0" presStyleCnt="4"/>
      <dgm:spPr/>
    </dgm:pt>
    <dgm:pt modelId="{DACC3027-8E67-4898-9B39-29A0D47A73B8}" type="pres">
      <dgm:prSet presAssocID="{72A0174A-6F91-43EB-AC40-18C0A8ECD865}" presName="conn" presStyleLbl="parChTrans1D2" presStyleIdx="0" presStyleCnt="1"/>
      <dgm:spPr/>
      <dgm:t>
        <a:bodyPr/>
        <a:lstStyle/>
        <a:p>
          <a:endParaRPr lang="en-US"/>
        </a:p>
      </dgm:t>
    </dgm:pt>
    <dgm:pt modelId="{BEAA6497-6230-4170-9C0E-2DBB15360601}" type="pres">
      <dgm:prSet presAssocID="{72A0174A-6F91-43EB-AC40-18C0A8ECD865}" presName="extraNode" presStyleLbl="node1" presStyleIdx="0" presStyleCnt="4"/>
      <dgm:spPr/>
    </dgm:pt>
    <dgm:pt modelId="{FF85BEF9-B81F-4DDB-8C20-952EE54ACABA}" type="pres">
      <dgm:prSet presAssocID="{72A0174A-6F91-43EB-AC40-18C0A8ECD865}" presName="dstNode" presStyleLbl="node1" presStyleIdx="0" presStyleCnt="4"/>
      <dgm:spPr/>
    </dgm:pt>
    <dgm:pt modelId="{1CB7B9F0-E422-4769-9C02-A92957AC57CF}" type="pres">
      <dgm:prSet presAssocID="{F7898729-A725-4E27-9DC0-D2A64D9B82CE}" presName="text_1" presStyleLbl="node1" presStyleIdx="0" presStyleCnt="4" custLinFactNeighborX="823" custLinFactNeighborY="-1226">
        <dgm:presLayoutVars>
          <dgm:bulletEnabled val="1"/>
        </dgm:presLayoutVars>
      </dgm:prSet>
      <dgm:spPr/>
      <dgm:t>
        <a:bodyPr/>
        <a:lstStyle/>
        <a:p>
          <a:endParaRPr lang="en-US"/>
        </a:p>
      </dgm:t>
    </dgm:pt>
    <dgm:pt modelId="{7DD0D817-E331-4AFF-9ADE-CA2B411A32E3}" type="pres">
      <dgm:prSet presAssocID="{F7898729-A725-4E27-9DC0-D2A64D9B82CE}" presName="accent_1" presStyleCnt="0"/>
      <dgm:spPr/>
    </dgm:pt>
    <dgm:pt modelId="{EE4C4CB7-FCEA-42D8-BA46-3658B2649533}" type="pres">
      <dgm:prSet presAssocID="{F7898729-A725-4E27-9DC0-D2A64D9B82CE}" presName="accentRepeatNode" presStyleLbl="solidFgAcc1" presStyleIdx="0" presStyleCnt="4"/>
      <dgm:spPr/>
    </dgm:pt>
    <dgm:pt modelId="{A137257C-6CB2-4F7D-B01B-036A442FBE1C}" type="pres">
      <dgm:prSet presAssocID="{D53C3354-90D9-471B-A2F2-4B38BF35255B}" presName="text_2" presStyleLbl="node1" presStyleIdx="1" presStyleCnt="4">
        <dgm:presLayoutVars>
          <dgm:bulletEnabled val="1"/>
        </dgm:presLayoutVars>
      </dgm:prSet>
      <dgm:spPr/>
      <dgm:t>
        <a:bodyPr/>
        <a:lstStyle/>
        <a:p>
          <a:endParaRPr lang="en-US"/>
        </a:p>
      </dgm:t>
    </dgm:pt>
    <dgm:pt modelId="{919B73F1-202B-4433-94CD-0540174DB0A4}" type="pres">
      <dgm:prSet presAssocID="{D53C3354-90D9-471B-A2F2-4B38BF35255B}" presName="accent_2" presStyleCnt="0"/>
      <dgm:spPr/>
    </dgm:pt>
    <dgm:pt modelId="{DFEC3529-C912-4F61-A4DE-C0E5319FA450}" type="pres">
      <dgm:prSet presAssocID="{D53C3354-90D9-471B-A2F2-4B38BF35255B}" presName="accentRepeatNode" presStyleLbl="solidFgAcc1" presStyleIdx="1" presStyleCnt="4"/>
      <dgm:spPr/>
    </dgm:pt>
    <dgm:pt modelId="{39FFF34B-7721-4C6E-B215-2D6CEC017985}" type="pres">
      <dgm:prSet presAssocID="{A5033F57-A87F-4275-B722-F191224C98D1}" presName="text_3" presStyleLbl="node1" presStyleIdx="2" presStyleCnt="4">
        <dgm:presLayoutVars>
          <dgm:bulletEnabled val="1"/>
        </dgm:presLayoutVars>
      </dgm:prSet>
      <dgm:spPr/>
      <dgm:t>
        <a:bodyPr/>
        <a:lstStyle/>
        <a:p>
          <a:endParaRPr lang="en-US"/>
        </a:p>
      </dgm:t>
    </dgm:pt>
    <dgm:pt modelId="{3E8C95E9-DE2F-44A1-A1AF-1F0EEA30AB03}" type="pres">
      <dgm:prSet presAssocID="{A5033F57-A87F-4275-B722-F191224C98D1}" presName="accent_3" presStyleCnt="0"/>
      <dgm:spPr/>
    </dgm:pt>
    <dgm:pt modelId="{8E763153-0802-4753-B520-1E89B1700F29}" type="pres">
      <dgm:prSet presAssocID="{A5033F57-A87F-4275-B722-F191224C98D1}" presName="accentRepeatNode" presStyleLbl="solidFgAcc1" presStyleIdx="2" presStyleCnt="4"/>
      <dgm:spPr/>
    </dgm:pt>
    <dgm:pt modelId="{61FB007A-0D1B-4C7B-A956-C5C173D7B8BB}" type="pres">
      <dgm:prSet presAssocID="{68F8057C-792E-41E2-95E5-0B5BAB741D11}" presName="text_4" presStyleLbl="node1" presStyleIdx="3" presStyleCnt="4">
        <dgm:presLayoutVars>
          <dgm:bulletEnabled val="1"/>
        </dgm:presLayoutVars>
      </dgm:prSet>
      <dgm:spPr/>
      <dgm:t>
        <a:bodyPr/>
        <a:lstStyle/>
        <a:p>
          <a:endParaRPr lang="en-US"/>
        </a:p>
      </dgm:t>
    </dgm:pt>
    <dgm:pt modelId="{DDC4B480-B54F-42E2-AB60-DB9A4A00D20A}" type="pres">
      <dgm:prSet presAssocID="{68F8057C-792E-41E2-95E5-0B5BAB741D11}" presName="accent_4" presStyleCnt="0"/>
      <dgm:spPr/>
    </dgm:pt>
    <dgm:pt modelId="{8917296B-B0EB-4666-8ABF-4956635BD0A7}" type="pres">
      <dgm:prSet presAssocID="{68F8057C-792E-41E2-95E5-0B5BAB741D11}" presName="accentRepeatNode" presStyleLbl="solidFgAcc1" presStyleIdx="3" presStyleCnt="4"/>
      <dgm:spPr/>
    </dgm:pt>
  </dgm:ptLst>
  <dgm:cxnLst>
    <dgm:cxn modelId="{33B0A0C6-2F9C-4C4F-A35C-E4045D2E440C}" type="presOf" srcId="{F7898729-A725-4E27-9DC0-D2A64D9B82CE}" destId="{1CB7B9F0-E422-4769-9C02-A92957AC57CF}" srcOrd="0" destOrd="0" presId="urn:microsoft.com/office/officeart/2008/layout/VerticalCurvedList"/>
    <dgm:cxn modelId="{FBB344BB-2C48-4C9D-9422-A52289407712}" type="presOf" srcId="{A5033F57-A87F-4275-B722-F191224C98D1}" destId="{39FFF34B-7721-4C6E-B215-2D6CEC017985}" srcOrd="0" destOrd="0" presId="urn:microsoft.com/office/officeart/2008/layout/VerticalCurvedList"/>
    <dgm:cxn modelId="{D11DB75C-8C40-420B-A42A-0A41A2F1DE0F}" type="presOf" srcId="{E46CEC9A-DDA0-482F-BE08-F71AAA3227A7}" destId="{DACC3027-8E67-4898-9B39-29A0D47A73B8}" srcOrd="0" destOrd="0" presId="urn:microsoft.com/office/officeart/2008/layout/VerticalCurvedList"/>
    <dgm:cxn modelId="{111BAADB-75F7-46A6-909B-519CDDA225F5}" srcId="{72A0174A-6F91-43EB-AC40-18C0A8ECD865}" destId="{A5033F57-A87F-4275-B722-F191224C98D1}" srcOrd="2" destOrd="0" parTransId="{06F04E93-89ED-42CA-BA46-5A9C847ADCD7}" sibTransId="{80281507-FF7E-4FEF-817E-C62E9303B717}"/>
    <dgm:cxn modelId="{50C89FE0-23D0-4485-8ADC-FE8708ACE4E0}" srcId="{72A0174A-6F91-43EB-AC40-18C0A8ECD865}" destId="{F7898729-A725-4E27-9DC0-D2A64D9B82CE}" srcOrd="0" destOrd="0" parTransId="{3DAFEA67-54F4-418F-A973-A20D50660CE7}" sibTransId="{E46CEC9A-DDA0-482F-BE08-F71AAA3227A7}"/>
    <dgm:cxn modelId="{BA401E47-DD84-48C6-A401-51B3321E6B48}" type="presOf" srcId="{68F8057C-792E-41E2-95E5-0B5BAB741D11}" destId="{61FB007A-0D1B-4C7B-A956-C5C173D7B8BB}" srcOrd="0" destOrd="0" presId="urn:microsoft.com/office/officeart/2008/layout/VerticalCurvedList"/>
    <dgm:cxn modelId="{4FF81105-7385-41E3-9334-C772CCA6874F}" srcId="{72A0174A-6F91-43EB-AC40-18C0A8ECD865}" destId="{D53C3354-90D9-471B-A2F2-4B38BF35255B}" srcOrd="1" destOrd="0" parTransId="{D484A31A-EB1B-46AB-95F5-F3D06801C415}" sibTransId="{881CBBBB-420F-4BC5-BC58-0F3DC1D6C8D1}"/>
    <dgm:cxn modelId="{E843C884-21EF-4950-83ED-C8BBAD77A57D}" type="presOf" srcId="{D53C3354-90D9-471B-A2F2-4B38BF35255B}" destId="{A137257C-6CB2-4F7D-B01B-036A442FBE1C}" srcOrd="0" destOrd="0" presId="urn:microsoft.com/office/officeart/2008/layout/VerticalCurvedList"/>
    <dgm:cxn modelId="{576E8A62-9413-47E7-83CB-E09C3D675DC9}" srcId="{72A0174A-6F91-43EB-AC40-18C0A8ECD865}" destId="{68F8057C-792E-41E2-95E5-0B5BAB741D11}" srcOrd="3" destOrd="0" parTransId="{6E0E301D-6FC7-49D6-AACA-20F3927CFA62}" sibTransId="{B894C717-E62C-41DA-A0B7-112E49FD9CBA}"/>
    <dgm:cxn modelId="{BA27B2B5-B54B-44AE-8790-ABA2DB449A0E}" type="presOf" srcId="{72A0174A-6F91-43EB-AC40-18C0A8ECD865}" destId="{609675A5-7361-4364-B19C-2F6EFD33A14F}" srcOrd="0" destOrd="0" presId="urn:microsoft.com/office/officeart/2008/layout/VerticalCurvedList"/>
    <dgm:cxn modelId="{0D482C19-2A1F-4831-9971-ADD1C2BC764B}" type="presParOf" srcId="{609675A5-7361-4364-B19C-2F6EFD33A14F}" destId="{B23878FE-EBD9-49B2-8CC6-77AB5F2F5D78}" srcOrd="0" destOrd="0" presId="urn:microsoft.com/office/officeart/2008/layout/VerticalCurvedList"/>
    <dgm:cxn modelId="{1EF880C8-45B1-4AC9-BC06-28A20FE9E16B}" type="presParOf" srcId="{B23878FE-EBD9-49B2-8CC6-77AB5F2F5D78}" destId="{DE5CCA2D-AAF7-4F8E-83D3-60AC4404AC18}" srcOrd="0" destOrd="0" presId="urn:microsoft.com/office/officeart/2008/layout/VerticalCurvedList"/>
    <dgm:cxn modelId="{B1702839-F9CF-4DEE-8E50-4EDC9DA6691F}" type="presParOf" srcId="{DE5CCA2D-AAF7-4F8E-83D3-60AC4404AC18}" destId="{B2B260E5-0241-4611-B8BF-F901091FAC49}" srcOrd="0" destOrd="0" presId="urn:microsoft.com/office/officeart/2008/layout/VerticalCurvedList"/>
    <dgm:cxn modelId="{E5915D84-2986-4E26-BC2F-C92ED45402BB}" type="presParOf" srcId="{DE5CCA2D-AAF7-4F8E-83D3-60AC4404AC18}" destId="{DACC3027-8E67-4898-9B39-29A0D47A73B8}" srcOrd="1" destOrd="0" presId="urn:microsoft.com/office/officeart/2008/layout/VerticalCurvedList"/>
    <dgm:cxn modelId="{B32E7615-F11F-424C-8245-173AF23B4E73}" type="presParOf" srcId="{DE5CCA2D-AAF7-4F8E-83D3-60AC4404AC18}" destId="{BEAA6497-6230-4170-9C0E-2DBB15360601}" srcOrd="2" destOrd="0" presId="urn:microsoft.com/office/officeart/2008/layout/VerticalCurvedList"/>
    <dgm:cxn modelId="{8015EC0A-D461-45E2-9BB8-EECD39C9AD41}" type="presParOf" srcId="{DE5CCA2D-AAF7-4F8E-83D3-60AC4404AC18}" destId="{FF85BEF9-B81F-4DDB-8C20-952EE54ACABA}" srcOrd="3" destOrd="0" presId="urn:microsoft.com/office/officeart/2008/layout/VerticalCurvedList"/>
    <dgm:cxn modelId="{92E63242-8AA7-4F1C-A7B8-2DFBDD65713C}" type="presParOf" srcId="{B23878FE-EBD9-49B2-8CC6-77AB5F2F5D78}" destId="{1CB7B9F0-E422-4769-9C02-A92957AC57CF}" srcOrd="1" destOrd="0" presId="urn:microsoft.com/office/officeart/2008/layout/VerticalCurvedList"/>
    <dgm:cxn modelId="{AB048FAB-0F3A-46C6-8CFC-D6D672F994B0}" type="presParOf" srcId="{B23878FE-EBD9-49B2-8CC6-77AB5F2F5D78}" destId="{7DD0D817-E331-4AFF-9ADE-CA2B411A32E3}" srcOrd="2" destOrd="0" presId="urn:microsoft.com/office/officeart/2008/layout/VerticalCurvedList"/>
    <dgm:cxn modelId="{BA4F6588-5C2D-44DD-AC13-1BB97F5D8B1C}" type="presParOf" srcId="{7DD0D817-E331-4AFF-9ADE-CA2B411A32E3}" destId="{EE4C4CB7-FCEA-42D8-BA46-3658B2649533}" srcOrd="0" destOrd="0" presId="urn:microsoft.com/office/officeart/2008/layout/VerticalCurvedList"/>
    <dgm:cxn modelId="{E6BFA99F-7485-4CE8-8883-EA01C70C4598}" type="presParOf" srcId="{B23878FE-EBD9-49B2-8CC6-77AB5F2F5D78}" destId="{A137257C-6CB2-4F7D-B01B-036A442FBE1C}" srcOrd="3" destOrd="0" presId="urn:microsoft.com/office/officeart/2008/layout/VerticalCurvedList"/>
    <dgm:cxn modelId="{119966B3-4A1E-47D7-AF3D-FAD4508EA7D5}" type="presParOf" srcId="{B23878FE-EBD9-49B2-8CC6-77AB5F2F5D78}" destId="{919B73F1-202B-4433-94CD-0540174DB0A4}" srcOrd="4" destOrd="0" presId="urn:microsoft.com/office/officeart/2008/layout/VerticalCurvedList"/>
    <dgm:cxn modelId="{BB9A0B19-79D5-4909-A284-CF72B265440D}" type="presParOf" srcId="{919B73F1-202B-4433-94CD-0540174DB0A4}" destId="{DFEC3529-C912-4F61-A4DE-C0E5319FA450}" srcOrd="0" destOrd="0" presId="urn:microsoft.com/office/officeart/2008/layout/VerticalCurvedList"/>
    <dgm:cxn modelId="{6C8AEC4B-F259-4F73-A281-D11121E2F34E}" type="presParOf" srcId="{B23878FE-EBD9-49B2-8CC6-77AB5F2F5D78}" destId="{39FFF34B-7721-4C6E-B215-2D6CEC017985}" srcOrd="5" destOrd="0" presId="urn:microsoft.com/office/officeart/2008/layout/VerticalCurvedList"/>
    <dgm:cxn modelId="{AAE56E7F-73E8-4DD6-A204-F80C9E35E9E9}" type="presParOf" srcId="{B23878FE-EBD9-49B2-8CC6-77AB5F2F5D78}" destId="{3E8C95E9-DE2F-44A1-A1AF-1F0EEA30AB03}" srcOrd="6" destOrd="0" presId="urn:microsoft.com/office/officeart/2008/layout/VerticalCurvedList"/>
    <dgm:cxn modelId="{264E1FE9-E0E8-4BAD-AA76-8172A9DC8D4B}" type="presParOf" srcId="{3E8C95E9-DE2F-44A1-A1AF-1F0EEA30AB03}" destId="{8E763153-0802-4753-B520-1E89B1700F29}" srcOrd="0" destOrd="0" presId="urn:microsoft.com/office/officeart/2008/layout/VerticalCurvedList"/>
    <dgm:cxn modelId="{DD611F1F-70DE-45CF-9D8E-E24BE735B3EE}" type="presParOf" srcId="{B23878FE-EBD9-49B2-8CC6-77AB5F2F5D78}" destId="{61FB007A-0D1B-4C7B-A956-C5C173D7B8BB}" srcOrd="7" destOrd="0" presId="urn:microsoft.com/office/officeart/2008/layout/VerticalCurvedList"/>
    <dgm:cxn modelId="{20A3FC8D-C946-482C-8EC4-62CD5C2D7BC4}" type="presParOf" srcId="{B23878FE-EBD9-49B2-8CC6-77AB5F2F5D78}" destId="{DDC4B480-B54F-42E2-AB60-DB9A4A00D20A}" srcOrd="8" destOrd="0" presId="urn:microsoft.com/office/officeart/2008/layout/VerticalCurvedList"/>
    <dgm:cxn modelId="{20EF11A0-1842-4D8F-A9A1-CC520B1E61FC}" type="presParOf" srcId="{DDC4B480-B54F-42E2-AB60-DB9A4A00D20A}" destId="{8917296B-B0EB-4666-8ABF-4956635BD0A7}"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3F4CB38-6DF0-4862-A2BD-BCE9EE16C65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4E32AA46-68DB-45CC-ADCB-06B47A7DE2BC}">
      <dgm:prSet phldrT="[Text]"/>
      <dgm:spPr/>
      <dgm:t>
        <a:bodyPr/>
        <a:lstStyle/>
        <a:p>
          <a:r>
            <a:rPr lang="en-US" dirty="0" err="1"/>
            <a:t>Metodologia</a:t>
          </a:r>
          <a:r>
            <a:rPr lang="en-US" dirty="0"/>
            <a:t> </a:t>
          </a:r>
          <a:r>
            <a:rPr lang="en-US" dirty="0" err="1"/>
            <a:t>cercet</a:t>
          </a:r>
          <a:r>
            <a:rPr lang="ro-RO" dirty="0" err="1"/>
            <a:t>ării</a:t>
          </a:r>
          <a:endParaRPr lang="en-US" dirty="0"/>
        </a:p>
      </dgm:t>
    </dgm:pt>
    <dgm:pt modelId="{2D49F305-BEE1-4510-83EC-DFF859766C0B}" type="parTrans" cxnId="{B4527AFB-81CD-410A-BF12-8235EE251E7D}">
      <dgm:prSet/>
      <dgm:spPr/>
      <dgm:t>
        <a:bodyPr/>
        <a:lstStyle/>
        <a:p>
          <a:endParaRPr lang="en-US"/>
        </a:p>
      </dgm:t>
    </dgm:pt>
    <dgm:pt modelId="{4EFE1B51-1C8D-4B77-A676-64246722B1D9}" type="sibTrans" cxnId="{B4527AFB-81CD-410A-BF12-8235EE251E7D}">
      <dgm:prSet/>
      <dgm:spPr/>
      <dgm:t>
        <a:bodyPr/>
        <a:lstStyle/>
        <a:p>
          <a:endParaRPr lang="en-US"/>
        </a:p>
      </dgm:t>
    </dgm:pt>
    <dgm:pt modelId="{62F9694F-C0D5-4E31-8429-4B9FED0A609B}">
      <dgm:prSet phldrT="[Text]" custT="1"/>
      <dgm:spPr/>
      <dgm:t>
        <a:bodyPr/>
        <a:lstStyle/>
        <a:p>
          <a:r>
            <a:rPr lang="en-US" sz="2000" dirty="0" err="1">
              <a:latin typeface="Times New Roman" panose="02020603050405020304" pitchFamily="18" charset="0"/>
              <a:cs typeface="Times New Roman" panose="02020603050405020304" pitchFamily="18" charset="0"/>
            </a:rPr>
            <a:t>indicatorul</a:t>
          </a:r>
          <a:r>
            <a:rPr lang="en-US" sz="2000" dirty="0">
              <a:latin typeface="Times New Roman" panose="02020603050405020304" pitchFamily="18" charset="0"/>
              <a:cs typeface="Times New Roman" panose="02020603050405020304" pitchFamily="18" charset="0"/>
            </a:rPr>
            <a:t> e-banking </a:t>
          </a:r>
          <a:r>
            <a:rPr lang="en-US" sz="2000" dirty="0" err="1">
              <a:latin typeface="Times New Roman" panose="02020603050405020304" pitchFamily="18" charset="0"/>
              <a:cs typeface="Times New Roman" panose="02020603050405020304" pitchFamily="18" charset="0"/>
            </a:rPr>
            <a:t>și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comerț</a:t>
          </a:r>
          <a:r>
            <a:rPr lang="en-US" sz="2000" dirty="0">
              <a:latin typeface="Times New Roman" panose="02020603050405020304" pitchFamily="18" charset="0"/>
              <a:cs typeface="Times New Roman" panose="02020603050405020304" pitchFamily="18" charset="0"/>
            </a:rPr>
            <a:t> electronic [ISOC_BDE15CBC__custom_5257090] din </a:t>
          </a:r>
          <a:r>
            <a:rPr lang="en-US" sz="2000" dirty="0" err="1">
              <a:latin typeface="Times New Roman" panose="02020603050405020304" pitchFamily="18" charset="0"/>
              <a:cs typeface="Times New Roman" panose="02020603050405020304" pitchFamily="18" charset="0"/>
            </a:rPr>
            <a:t>baza</a:t>
          </a:r>
          <a:r>
            <a:rPr lang="en-US" sz="2000" dirty="0">
              <a:latin typeface="Times New Roman" panose="02020603050405020304" pitchFamily="18" charset="0"/>
              <a:cs typeface="Times New Roman" panose="02020603050405020304" pitchFamily="18" charset="0"/>
            </a:rPr>
            <a:t> de date Eurostat (Eurostat, 2023)</a:t>
          </a:r>
        </a:p>
      </dgm:t>
    </dgm:pt>
    <dgm:pt modelId="{7E895D85-8724-47C0-BF96-6F2DAC71FE32}" type="parTrans" cxnId="{142ABE0F-2E88-4434-9422-5180EE1BB305}">
      <dgm:prSet/>
      <dgm:spPr/>
      <dgm:t>
        <a:bodyPr/>
        <a:lstStyle/>
        <a:p>
          <a:endParaRPr lang="en-US"/>
        </a:p>
      </dgm:t>
    </dgm:pt>
    <dgm:pt modelId="{E76EFBA7-FF03-483C-B17E-7A9C7F9AF6CC}" type="sibTrans" cxnId="{142ABE0F-2E88-4434-9422-5180EE1BB305}">
      <dgm:prSet/>
      <dgm:spPr/>
      <dgm:t>
        <a:bodyPr/>
        <a:lstStyle/>
        <a:p>
          <a:endParaRPr lang="en-US"/>
        </a:p>
      </dgm:t>
    </dgm:pt>
    <dgm:pt modelId="{BC0EB5CC-11CC-4269-BB48-2D9D63133E08}">
      <dgm:prSet phldrT="[Text]"/>
      <dgm:spPr/>
      <dgm:t>
        <a:bodyPr/>
        <a:lstStyle/>
        <a:p>
          <a:r>
            <a:rPr lang="ro-RO" dirty="0"/>
            <a:t>Seriile de timp</a:t>
          </a:r>
          <a:endParaRPr lang="en-US" dirty="0"/>
        </a:p>
      </dgm:t>
    </dgm:pt>
    <dgm:pt modelId="{DCCC6814-C4B7-4F35-8D90-9F49FE77E241}" type="parTrans" cxnId="{C56E45A3-FFC3-4B6E-A75A-4CA64F2E3FA0}">
      <dgm:prSet/>
      <dgm:spPr/>
      <dgm:t>
        <a:bodyPr/>
        <a:lstStyle/>
        <a:p>
          <a:endParaRPr lang="en-US"/>
        </a:p>
      </dgm:t>
    </dgm:pt>
    <dgm:pt modelId="{55B189A6-B40B-4A7B-9129-0567E5F4C639}" type="sibTrans" cxnId="{C56E45A3-FFC3-4B6E-A75A-4CA64F2E3FA0}">
      <dgm:prSet/>
      <dgm:spPr/>
      <dgm:t>
        <a:bodyPr/>
        <a:lstStyle/>
        <a:p>
          <a:endParaRPr lang="en-US"/>
        </a:p>
      </dgm:t>
    </dgm:pt>
    <dgm:pt modelId="{16C9A891-2066-4D78-AB7E-64AA6E6B9F02}">
      <dgm:prSet phldrT="[Text]"/>
      <dgm:spPr/>
      <dgm:t>
        <a:bodyPr/>
        <a:lstStyle/>
        <a:p>
          <a:r>
            <a:rPr lang="ro-RO" dirty="0"/>
            <a:t>2004 - 2022</a:t>
          </a:r>
          <a:endParaRPr lang="en-US" dirty="0"/>
        </a:p>
      </dgm:t>
    </dgm:pt>
    <dgm:pt modelId="{74AEFDAA-CCF1-407F-8741-5669E2B6BAA8}" type="parTrans" cxnId="{CDE78603-CD15-4ECE-8B3A-3C0AECD44E8C}">
      <dgm:prSet/>
      <dgm:spPr/>
      <dgm:t>
        <a:bodyPr/>
        <a:lstStyle/>
        <a:p>
          <a:endParaRPr lang="en-US"/>
        </a:p>
      </dgm:t>
    </dgm:pt>
    <dgm:pt modelId="{9D4907B4-962B-4261-9F18-65C04C1ACD1E}" type="sibTrans" cxnId="{CDE78603-CD15-4ECE-8B3A-3C0AECD44E8C}">
      <dgm:prSet/>
      <dgm:spPr/>
      <dgm:t>
        <a:bodyPr/>
        <a:lstStyle/>
        <a:p>
          <a:endParaRPr lang="en-US"/>
        </a:p>
      </dgm:t>
    </dgm:pt>
    <dgm:pt modelId="{5504BE70-651E-4E20-94C8-9A3B175417CC}">
      <dgm:prSet phldrT="[Text]"/>
      <dgm:spPr/>
      <dgm:t>
        <a:bodyPr/>
        <a:lstStyle/>
        <a:p>
          <a:r>
            <a:rPr lang="en-US" dirty="0" err="1"/>
            <a:t>Convergența</a:t>
          </a:r>
          <a:r>
            <a:rPr lang="en-US" dirty="0"/>
            <a:t> Sigma – </a:t>
          </a:r>
          <a:r>
            <a:rPr lang="en-US" dirty="0" err="1"/>
            <a:t>determinat</a:t>
          </a:r>
          <a:r>
            <a:rPr lang="ro-RO" dirty="0"/>
            <a:t>ă</a:t>
          </a:r>
          <a:r>
            <a:rPr lang="en-US" dirty="0"/>
            <a:t> pe </a:t>
          </a:r>
          <a:r>
            <a:rPr lang="en-US" dirty="0" err="1"/>
            <a:t>baza</a:t>
          </a:r>
          <a:r>
            <a:rPr lang="en-US" dirty="0"/>
            <a:t> </a:t>
          </a:r>
          <a:r>
            <a:rPr lang="en-US" dirty="0" err="1"/>
            <a:t>coeficientului</a:t>
          </a:r>
          <a:r>
            <a:rPr lang="en-US" dirty="0"/>
            <a:t> de </a:t>
          </a:r>
          <a:r>
            <a:rPr lang="en-US" dirty="0" err="1"/>
            <a:t>variatie</a:t>
          </a:r>
          <a:endParaRPr lang="en-US" dirty="0"/>
        </a:p>
      </dgm:t>
    </dgm:pt>
    <dgm:pt modelId="{5F2E4D07-DEF4-46EB-87EC-5D776DCF7909}" type="parTrans" cxnId="{85CDC02B-BD60-4895-BC13-6A5988DCFA56}">
      <dgm:prSet/>
      <dgm:spPr/>
      <dgm:t>
        <a:bodyPr/>
        <a:lstStyle/>
        <a:p>
          <a:endParaRPr lang="en-US"/>
        </a:p>
      </dgm:t>
    </dgm:pt>
    <dgm:pt modelId="{3D917CE7-1EAF-426E-829E-C7EEE62B9E4C}" type="sibTrans" cxnId="{85CDC02B-BD60-4895-BC13-6A5988DCFA56}">
      <dgm:prSet/>
      <dgm:spPr/>
      <dgm:t>
        <a:bodyPr/>
        <a:lstStyle/>
        <a:p>
          <a:endParaRPr lang="en-US"/>
        </a:p>
      </dgm:t>
    </dgm:pt>
    <dgm:pt modelId="{3829D02D-6D9B-4847-94D3-8FE80B9BEC2C}">
      <dgm:prSet phldrT="[Text]"/>
      <dgm:spPr/>
      <dgm:t>
        <a:bodyPr/>
        <a:lstStyle/>
        <a:p>
          <a:endParaRPr lang="en-US" dirty="0"/>
        </a:p>
      </dgm:t>
    </dgm:pt>
    <dgm:pt modelId="{4224E441-DB67-438B-986D-64ED6381A3F7}" type="parTrans" cxnId="{068FCA45-65AB-4D72-BC2B-D363D235C398}">
      <dgm:prSet/>
      <dgm:spPr/>
      <dgm:t>
        <a:bodyPr/>
        <a:lstStyle/>
        <a:p>
          <a:endParaRPr lang="en-US"/>
        </a:p>
      </dgm:t>
    </dgm:pt>
    <dgm:pt modelId="{E836079A-D0FB-4DBC-AA36-921BD4F06019}" type="sibTrans" cxnId="{068FCA45-65AB-4D72-BC2B-D363D235C398}">
      <dgm:prSet/>
      <dgm:spPr/>
      <dgm:t>
        <a:bodyPr/>
        <a:lstStyle/>
        <a:p>
          <a:endParaRPr lang="en-US"/>
        </a:p>
      </dgm:t>
    </dgm:pt>
    <dgm:pt modelId="{75246DFD-A40F-4257-BF10-78669812E23D}" type="pres">
      <dgm:prSet presAssocID="{93F4CB38-6DF0-4862-A2BD-BCE9EE16C657}" presName="linear" presStyleCnt="0">
        <dgm:presLayoutVars>
          <dgm:animLvl val="lvl"/>
          <dgm:resizeHandles val="exact"/>
        </dgm:presLayoutVars>
      </dgm:prSet>
      <dgm:spPr/>
      <dgm:t>
        <a:bodyPr/>
        <a:lstStyle/>
        <a:p>
          <a:endParaRPr lang="en-US"/>
        </a:p>
      </dgm:t>
    </dgm:pt>
    <dgm:pt modelId="{1F4B4F4D-8E97-4550-9D92-40E0953F45AD}" type="pres">
      <dgm:prSet presAssocID="{4E32AA46-68DB-45CC-ADCB-06B47A7DE2BC}" presName="parentText" presStyleLbl="node1" presStyleIdx="0" presStyleCnt="3" custScaleY="40860">
        <dgm:presLayoutVars>
          <dgm:chMax val="0"/>
          <dgm:bulletEnabled val="1"/>
        </dgm:presLayoutVars>
      </dgm:prSet>
      <dgm:spPr/>
      <dgm:t>
        <a:bodyPr/>
        <a:lstStyle/>
        <a:p>
          <a:endParaRPr lang="en-US"/>
        </a:p>
      </dgm:t>
    </dgm:pt>
    <dgm:pt modelId="{A66192D3-9CD6-4040-BA42-1F3542E94DCA}" type="pres">
      <dgm:prSet presAssocID="{4E32AA46-68DB-45CC-ADCB-06B47A7DE2BC}" presName="childText" presStyleLbl="revTx" presStyleIdx="0" presStyleCnt="2" custScaleY="44516">
        <dgm:presLayoutVars>
          <dgm:bulletEnabled val="1"/>
        </dgm:presLayoutVars>
      </dgm:prSet>
      <dgm:spPr/>
      <dgm:t>
        <a:bodyPr/>
        <a:lstStyle/>
        <a:p>
          <a:endParaRPr lang="en-US"/>
        </a:p>
      </dgm:t>
    </dgm:pt>
    <dgm:pt modelId="{3222206A-729D-4ACF-969F-4C35B8A9096C}" type="pres">
      <dgm:prSet presAssocID="{BC0EB5CC-11CC-4269-BB48-2D9D63133E08}" presName="parentText" presStyleLbl="node1" presStyleIdx="1" presStyleCnt="3" custScaleY="36439" custLinFactNeighborY="36853">
        <dgm:presLayoutVars>
          <dgm:chMax val="0"/>
          <dgm:bulletEnabled val="1"/>
        </dgm:presLayoutVars>
      </dgm:prSet>
      <dgm:spPr/>
      <dgm:t>
        <a:bodyPr/>
        <a:lstStyle/>
        <a:p>
          <a:endParaRPr lang="en-US"/>
        </a:p>
      </dgm:t>
    </dgm:pt>
    <dgm:pt modelId="{AF295F19-2D70-4436-BAC2-93D448DCDE90}" type="pres">
      <dgm:prSet presAssocID="{BC0EB5CC-11CC-4269-BB48-2D9D63133E08}" presName="childText" presStyleLbl="revTx" presStyleIdx="1" presStyleCnt="2">
        <dgm:presLayoutVars>
          <dgm:bulletEnabled val="1"/>
        </dgm:presLayoutVars>
      </dgm:prSet>
      <dgm:spPr/>
      <dgm:t>
        <a:bodyPr/>
        <a:lstStyle/>
        <a:p>
          <a:endParaRPr lang="en-US"/>
        </a:p>
      </dgm:t>
    </dgm:pt>
    <dgm:pt modelId="{BDD50A68-5CFC-4FC2-988B-CD4F896480F4}" type="pres">
      <dgm:prSet presAssocID="{5504BE70-651E-4E20-94C8-9A3B175417CC}" presName="parentText" presStyleLbl="node1" presStyleIdx="2" presStyleCnt="3" custScaleY="63550">
        <dgm:presLayoutVars>
          <dgm:chMax val="0"/>
          <dgm:bulletEnabled val="1"/>
        </dgm:presLayoutVars>
      </dgm:prSet>
      <dgm:spPr/>
      <dgm:t>
        <a:bodyPr/>
        <a:lstStyle/>
        <a:p>
          <a:endParaRPr lang="en-US"/>
        </a:p>
      </dgm:t>
    </dgm:pt>
  </dgm:ptLst>
  <dgm:cxnLst>
    <dgm:cxn modelId="{92F1BCEC-300D-4E2B-9053-84BBE26F32AD}" type="presOf" srcId="{62F9694F-C0D5-4E31-8429-4B9FED0A609B}" destId="{A66192D3-9CD6-4040-BA42-1F3542E94DCA}" srcOrd="0" destOrd="0" presId="urn:microsoft.com/office/officeart/2005/8/layout/vList2"/>
    <dgm:cxn modelId="{C56E45A3-FFC3-4B6E-A75A-4CA64F2E3FA0}" srcId="{93F4CB38-6DF0-4862-A2BD-BCE9EE16C657}" destId="{BC0EB5CC-11CC-4269-BB48-2D9D63133E08}" srcOrd="1" destOrd="0" parTransId="{DCCC6814-C4B7-4F35-8D90-9F49FE77E241}" sibTransId="{55B189A6-B40B-4A7B-9129-0567E5F4C639}"/>
    <dgm:cxn modelId="{CDE78603-CD15-4ECE-8B3A-3C0AECD44E8C}" srcId="{BC0EB5CC-11CC-4269-BB48-2D9D63133E08}" destId="{16C9A891-2066-4D78-AB7E-64AA6E6B9F02}" srcOrd="1" destOrd="0" parTransId="{74AEFDAA-CCF1-407F-8741-5669E2B6BAA8}" sibTransId="{9D4907B4-962B-4261-9F18-65C04C1ACD1E}"/>
    <dgm:cxn modelId="{37C84A90-86FF-41DB-974C-510B2C2EDF57}" type="presOf" srcId="{5504BE70-651E-4E20-94C8-9A3B175417CC}" destId="{BDD50A68-5CFC-4FC2-988B-CD4F896480F4}" srcOrd="0" destOrd="0" presId="urn:microsoft.com/office/officeart/2005/8/layout/vList2"/>
    <dgm:cxn modelId="{B4527AFB-81CD-410A-BF12-8235EE251E7D}" srcId="{93F4CB38-6DF0-4862-A2BD-BCE9EE16C657}" destId="{4E32AA46-68DB-45CC-ADCB-06B47A7DE2BC}" srcOrd="0" destOrd="0" parTransId="{2D49F305-BEE1-4510-83EC-DFF859766C0B}" sibTransId="{4EFE1B51-1C8D-4B77-A676-64246722B1D9}"/>
    <dgm:cxn modelId="{85CDC02B-BD60-4895-BC13-6A5988DCFA56}" srcId="{93F4CB38-6DF0-4862-A2BD-BCE9EE16C657}" destId="{5504BE70-651E-4E20-94C8-9A3B175417CC}" srcOrd="2" destOrd="0" parTransId="{5F2E4D07-DEF4-46EB-87EC-5D776DCF7909}" sibTransId="{3D917CE7-1EAF-426E-829E-C7EEE62B9E4C}"/>
    <dgm:cxn modelId="{068FCA45-65AB-4D72-BC2B-D363D235C398}" srcId="{BC0EB5CC-11CC-4269-BB48-2D9D63133E08}" destId="{3829D02D-6D9B-4847-94D3-8FE80B9BEC2C}" srcOrd="0" destOrd="0" parTransId="{4224E441-DB67-438B-986D-64ED6381A3F7}" sibTransId="{E836079A-D0FB-4DBC-AA36-921BD4F06019}"/>
    <dgm:cxn modelId="{1EF6E6D1-42AB-40DD-9728-89CD170C252C}" type="presOf" srcId="{3829D02D-6D9B-4847-94D3-8FE80B9BEC2C}" destId="{AF295F19-2D70-4436-BAC2-93D448DCDE90}" srcOrd="0" destOrd="0" presId="urn:microsoft.com/office/officeart/2005/8/layout/vList2"/>
    <dgm:cxn modelId="{07138407-00F3-415C-80A4-E646272284B5}" type="presOf" srcId="{BC0EB5CC-11CC-4269-BB48-2D9D63133E08}" destId="{3222206A-729D-4ACF-969F-4C35B8A9096C}" srcOrd="0" destOrd="0" presId="urn:microsoft.com/office/officeart/2005/8/layout/vList2"/>
    <dgm:cxn modelId="{E2523C7B-DF1D-4376-8520-71B6A970C343}" type="presOf" srcId="{16C9A891-2066-4D78-AB7E-64AA6E6B9F02}" destId="{AF295F19-2D70-4436-BAC2-93D448DCDE90}" srcOrd="0" destOrd="1" presId="urn:microsoft.com/office/officeart/2005/8/layout/vList2"/>
    <dgm:cxn modelId="{808D0ED7-3253-43A0-8BD4-A8B5762FDFD1}" type="presOf" srcId="{93F4CB38-6DF0-4862-A2BD-BCE9EE16C657}" destId="{75246DFD-A40F-4257-BF10-78669812E23D}" srcOrd="0" destOrd="0" presId="urn:microsoft.com/office/officeart/2005/8/layout/vList2"/>
    <dgm:cxn modelId="{142ABE0F-2E88-4434-9422-5180EE1BB305}" srcId="{4E32AA46-68DB-45CC-ADCB-06B47A7DE2BC}" destId="{62F9694F-C0D5-4E31-8429-4B9FED0A609B}" srcOrd="0" destOrd="0" parTransId="{7E895D85-8724-47C0-BF96-6F2DAC71FE32}" sibTransId="{E76EFBA7-FF03-483C-B17E-7A9C7F9AF6CC}"/>
    <dgm:cxn modelId="{C1B73E1C-4E0C-4BAC-8AAF-B84A9F52F417}" type="presOf" srcId="{4E32AA46-68DB-45CC-ADCB-06B47A7DE2BC}" destId="{1F4B4F4D-8E97-4550-9D92-40E0953F45AD}" srcOrd="0" destOrd="0" presId="urn:microsoft.com/office/officeart/2005/8/layout/vList2"/>
    <dgm:cxn modelId="{A0554C5B-56CE-47B5-955E-F6985149AE79}" type="presParOf" srcId="{75246DFD-A40F-4257-BF10-78669812E23D}" destId="{1F4B4F4D-8E97-4550-9D92-40E0953F45AD}" srcOrd="0" destOrd="0" presId="urn:microsoft.com/office/officeart/2005/8/layout/vList2"/>
    <dgm:cxn modelId="{E361C7F5-A560-4873-B511-634CC63C64A9}" type="presParOf" srcId="{75246DFD-A40F-4257-BF10-78669812E23D}" destId="{A66192D3-9CD6-4040-BA42-1F3542E94DCA}" srcOrd="1" destOrd="0" presId="urn:microsoft.com/office/officeart/2005/8/layout/vList2"/>
    <dgm:cxn modelId="{8D35423B-998C-4321-AA36-8EF99D4299C6}" type="presParOf" srcId="{75246DFD-A40F-4257-BF10-78669812E23D}" destId="{3222206A-729D-4ACF-969F-4C35B8A9096C}" srcOrd="2" destOrd="0" presId="urn:microsoft.com/office/officeart/2005/8/layout/vList2"/>
    <dgm:cxn modelId="{0ED470A7-DC58-4255-A71E-9E6A68580ED2}" type="presParOf" srcId="{75246DFD-A40F-4257-BF10-78669812E23D}" destId="{AF295F19-2D70-4436-BAC2-93D448DCDE90}" srcOrd="3" destOrd="0" presId="urn:microsoft.com/office/officeart/2005/8/layout/vList2"/>
    <dgm:cxn modelId="{FD79CA70-6866-44B9-8533-D28302CBCD85}" type="presParOf" srcId="{75246DFD-A40F-4257-BF10-78669812E23D}" destId="{BDD50A68-5CFC-4FC2-988B-CD4F896480F4}"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5C8AC2E-D447-43C5-83CE-D88740C64BE7}"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09B14C5C-2AC7-4E9D-A2AF-52D02B55358E}">
      <dgm:prSet phldrT="[Text]"/>
      <dgm:spPr/>
      <dgm:t>
        <a:bodyPr/>
        <a:lstStyle/>
        <a:p>
          <a:r>
            <a:rPr lang="en-US" dirty="0"/>
            <a:t>1</a:t>
          </a:r>
        </a:p>
      </dgm:t>
    </dgm:pt>
    <dgm:pt modelId="{E92D2C9C-393A-4E65-8161-4ABA58F427D4}" type="parTrans" cxnId="{0D5D8F1A-ACCA-4B08-934B-55B59D8B1D8C}">
      <dgm:prSet/>
      <dgm:spPr/>
      <dgm:t>
        <a:bodyPr/>
        <a:lstStyle/>
        <a:p>
          <a:endParaRPr lang="en-US"/>
        </a:p>
      </dgm:t>
    </dgm:pt>
    <dgm:pt modelId="{EC09DBC8-4F87-4AD2-8AC4-AD3CEA6BAAFD}" type="sibTrans" cxnId="{0D5D8F1A-ACCA-4B08-934B-55B59D8B1D8C}">
      <dgm:prSet/>
      <dgm:spPr/>
      <dgm:t>
        <a:bodyPr/>
        <a:lstStyle/>
        <a:p>
          <a:endParaRPr lang="en-US"/>
        </a:p>
      </dgm:t>
    </dgm:pt>
    <dgm:pt modelId="{77360E54-E8E0-4045-AA9C-14209AF15CF4}">
      <dgm:prSet phldrT="[Text]" custT="1"/>
      <dgm:spPr/>
      <dgm:t>
        <a:bodyPr/>
        <a:lstStyle/>
        <a:p>
          <a:r>
            <a:rPr lang="en-GB" sz="1800" dirty="0" err="1">
              <a:latin typeface="Times New Roman" panose="02020603050405020304" pitchFamily="18" charset="0"/>
              <a:cs typeface="Times New Roman" panose="02020603050405020304" pitchFamily="18" charset="0"/>
            </a:rPr>
            <a:t>digitalizarea</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și</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noua</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eră</a:t>
          </a:r>
          <a:r>
            <a:rPr lang="en-GB" sz="1800" dirty="0">
              <a:latin typeface="Times New Roman" panose="02020603050405020304" pitchFamily="18" charset="0"/>
              <a:cs typeface="Times New Roman" panose="02020603050405020304" pitchFamily="18" charset="0"/>
            </a:rPr>
            <a:t> a </a:t>
          </a:r>
          <a:r>
            <a:rPr lang="en-GB" sz="1800" dirty="0" err="1">
              <a:latin typeface="Times New Roman" panose="02020603050405020304" pitchFamily="18" charset="0"/>
              <a:cs typeface="Times New Roman" panose="02020603050405020304" pitchFamily="18" charset="0"/>
            </a:rPr>
            <a:t>tehnologiei</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digitale</a:t>
          </a:r>
          <a:r>
            <a:rPr lang="en-GB" sz="1800" dirty="0">
              <a:latin typeface="Times New Roman" panose="02020603050405020304" pitchFamily="18" charset="0"/>
              <a:cs typeface="Times New Roman" panose="02020603050405020304" pitchFamily="18" charset="0"/>
            </a:rPr>
            <a:t> au </a:t>
          </a:r>
          <a:r>
            <a:rPr lang="en-GB" sz="1800" dirty="0" err="1">
              <a:latin typeface="Times New Roman" panose="02020603050405020304" pitchFamily="18" charset="0"/>
              <a:cs typeface="Times New Roman" panose="02020603050405020304" pitchFamily="18" charset="0"/>
            </a:rPr>
            <a:t>schimbat</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foarte</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mult</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comportamentul</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financiar</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și</a:t>
          </a:r>
          <a:r>
            <a:rPr lang="en-GB" sz="1800" dirty="0">
              <a:latin typeface="Times New Roman" panose="02020603050405020304" pitchFamily="18" charset="0"/>
              <a:cs typeface="Times New Roman" panose="02020603050405020304" pitchFamily="18" charset="0"/>
            </a:rPr>
            <a:t> fiscal al </a:t>
          </a:r>
          <a:r>
            <a:rPr lang="en-GB" sz="1800" dirty="0" err="1">
              <a:latin typeface="Times New Roman" panose="02020603050405020304" pitchFamily="18" charset="0"/>
              <a:cs typeface="Times New Roman" panose="02020603050405020304" pitchFamily="18" charset="0"/>
            </a:rPr>
            <a:t>oamenilor</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în</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majoritatea</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țărilor</a:t>
          </a:r>
          <a:r>
            <a:rPr lang="en-GB" sz="1800" dirty="0">
              <a:latin typeface="Times New Roman" panose="02020603050405020304" pitchFamily="18" charset="0"/>
              <a:cs typeface="Times New Roman" panose="02020603050405020304" pitchFamily="18" charset="0"/>
            </a:rPr>
            <a:t> UE27</a:t>
          </a:r>
          <a:endParaRPr lang="en-US" sz="1800" dirty="0">
            <a:latin typeface="Times New Roman" panose="02020603050405020304" pitchFamily="18" charset="0"/>
            <a:cs typeface="Times New Roman" panose="02020603050405020304" pitchFamily="18" charset="0"/>
          </a:endParaRPr>
        </a:p>
      </dgm:t>
    </dgm:pt>
    <dgm:pt modelId="{1AD95DBC-A4A0-49C6-AF4C-1BC8FAA2F3DA}" type="parTrans" cxnId="{079ABC13-635F-414D-A634-D959FDF9D61C}">
      <dgm:prSet/>
      <dgm:spPr/>
      <dgm:t>
        <a:bodyPr/>
        <a:lstStyle/>
        <a:p>
          <a:endParaRPr lang="en-US"/>
        </a:p>
      </dgm:t>
    </dgm:pt>
    <dgm:pt modelId="{385EB452-C732-4662-BE06-DE9E1C577CD7}" type="sibTrans" cxnId="{079ABC13-635F-414D-A634-D959FDF9D61C}">
      <dgm:prSet/>
      <dgm:spPr/>
      <dgm:t>
        <a:bodyPr/>
        <a:lstStyle/>
        <a:p>
          <a:endParaRPr lang="en-US"/>
        </a:p>
      </dgm:t>
    </dgm:pt>
    <dgm:pt modelId="{EFAB44D1-EC61-49AD-BF29-FF0AF25BC104}">
      <dgm:prSet phldrT="[Text]"/>
      <dgm:spPr/>
      <dgm:t>
        <a:bodyPr/>
        <a:lstStyle/>
        <a:p>
          <a:r>
            <a:rPr lang="en-US" dirty="0"/>
            <a:t>2</a:t>
          </a:r>
        </a:p>
      </dgm:t>
    </dgm:pt>
    <dgm:pt modelId="{CB55868F-B853-435B-A612-ED7BA5B04403}" type="parTrans" cxnId="{4598D766-067E-4C75-995D-458DDFAFDAFF}">
      <dgm:prSet/>
      <dgm:spPr/>
      <dgm:t>
        <a:bodyPr/>
        <a:lstStyle/>
        <a:p>
          <a:endParaRPr lang="en-US"/>
        </a:p>
      </dgm:t>
    </dgm:pt>
    <dgm:pt modelId="{ED9862E0-35D3-4BB5-BA69-062CA60CD6C7}" type="sibTrans" cxnId="{4598D766-067E-4C75-995D-458DDFAFDAFF}">
      <dgm:prSet/>
      <dgm:spPr/>
      <dgm:t>
        <a:bodyPr/>
        <a:lstStyle/>
        <a:p>
          <a:endParaRPr lang="en-US"/>
        </a:p>
      </dgm:t>
    </dgm:pt>
    <dgm:pt modelId="{1B46CE87-72B9-4F68-A56B-2DC2169447FC}">
      <dgm:prSet phldrT="[Text]"/>
      <dgm:spPr/>
      <dgm:t>
        <a:bodyPr/>
        <a:lstStyle/>
        <a:p>
          <a:r>
            <a:rPr lang="en-US" dirty="0"/>
            <a:t>3</a:t>
          </a:r>
        </a:p>
      </dgm:t>
    </dgm:pt>
    <dgm:pt modelId="{23603230-9232-42FA-90CE-BCFDB0282219}" type="parTrans" cxnId="{DC79F27F-6E05-4F10-A6E3-7AD95B2F4A39}">
      <dgm:prSet/>
      <dgm:spPr/>
      <dgm:t>
        <a:bodyPr/>
        <a:lstStyle/>
        <a:p>
          <a:endParaRPr lang="en-US"/>
        </a:p>
      </dgm:t>
    </dgm:pt>
    <dgm:pt modelId="{F832A745-4830-42B3-94D2-9B4CE0DE7DD1}" type="sibTrans" cxnId="{DC79F27F-6E05-4F10-A6E3-7AD95B2F4A39}">
      <dgm:prSet/>
      <dgm:spPr/>
      <dgm:t>
        <a:bodyPr/>
        <a:lstStyle/>
        <a:p>
          <a:endParaRPr lang="en-US"/>
        </a:p>
      </dgm:t>
    </dgm:pt>
    <dgm:pt modelId="{1B13B022-E877-40AC-B6F0-05827843B034}">
      <dgm:prSet phldrT="[Text]" custT="1"/>
      <dgm:spPr/>
      <dgm:t>
        <a:bodyPr/>
        <a:lstStyle/>
        <a:p>
          <a:r>
            <a:rPr lang="en-GB" sz="1800" dirty="0" err="1">
              <a:latin typeface="Times New Roman" panose="02020603050405020304" pitchFamily="18" charset="0"/>
              <a:cs typeface="Times New Roman" panose="02020603050405020304" pitchFamily="18" charset="0"/>
            </a:rPr>
            <a:t>România</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este</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una</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dintre</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țările</a:t>
          </a:r>
          <a:r>
            <a:rPr lang="en-GB" sz="1800" dirty="0">
              <a:latin typeface="Times New Roman" panose="02020603050405020304" pitchFamily="18" charset="0"/>
              <a:cs typeface="Times New Roman" panose="02020603050405020304" pitchFamily="18" charset="0"/>
            </a:rPr>
            <a:t> care </a:t>
          </a:r>
          <a:r>
            <a:rPr lang="en-GB" sz="1800" dirty="0" err="1">
              <a:latin typeface="Times New Roman" panose="02020603050405020304" pitchFamily="18" charset="0"/>
              <a:cs typeface="Times New Roman" panose="02020603050405020304" pitchFamily="18" charset="0"/>
            </a:rPr>
            <a:t>utilizează</a:t>
          </a:r>
          <a:r>
            <a:rPr lang="en-GB" sz="1800" dirty="0">
              <a:latin typeface="Times New Roman" panose="02020603050405020304" pitchFamily="18" charset="0"/>
              <a:cs typeface="Times New Roman" panose="02020603050405020304" pitchFamily="18" charset="0"/>
            </a:rPr>
            <a:t> internet banking la un </a:t>
          </a:r>
          <a:r>
            <a:rPr lang="en-GB" sz="1800" dirty="0" err="1">
              <a:latin typeface="Times New Roman" panose="02020603050405020304" pitchFamily="18" charset="0"/>
              <a:cs typeface="Times New Roman" panose="02020603050405020304" pitchFamily="18" charset="0"/>
            </a:rPr>
            <a:t>nivel</a:t>
          </a:r>
          <a:r>
            <a:rPr lang="en-GB" sz="1800" dirty="0">
              <a:latin typeface="Times New Roman" panose="02020603050405020304" pitchFamily="18" charset="0"/>
              <a:cs typeface="Times New Roman" panose="02020603050405020304" pitchFamily="18" charset="0"/>
            </a:rPr>
            <a:t> minim</a:t>
          </a:r>
          <a:endParaRPr lang="en-US" sz="1800" dirty="0">
            <a:latin typeface="Times New Roman" panose="02020603050405020304" pitchFamily="18" charset="0"/>
            <a:cs typeface="Times New Roman" panose="02020603050405020304" pitchFamily="18" charset="0"/>
          </a:endParaRPr>
        </a:p>
      </dgm:t>
    </dgm:pt>
    <dgm:pt modelId="{8D395F1A-CC63-49F4-882C-11E05E924905}" type="parTrans" cxnId="{3DD353A2-F995-4474-87DA-4608CAC024DA}">
      <dgm:prSet/>
      <dgm:spPr/>
      <dgm:t>
        <a:bodyPr/>
        <a:lstStyle/>
        <a:p>
          <a:endParaRPr lang="en-US"/>
        </a:p>
      </dgm:t>
    </dgm:pt>
    <dgm:pt modelId="{48673233-AD7D-4222-A472-3009C6B04EDD}" type="sibTrans" cxnId="{3DD353A2-F995-4474-87DA-4608CAC024DA}">
      <dgm:prSet/>
      <dgm:spPr/>
      <dgm:t>
        <a:bodyPr/>
        <a:lstStyle/>
        <a:p>
          <a:endParaRPr lang="en-US"/>
        </a:p>
      </dgm:t>
    </dgm:pt>
    <dgm:pt modelId="{D8C7C7E9-6736-4273-926B-CA9C87600798}">
      <dgm:prSet phldrT="[Text]"/>
      <dgm:spPr/>
      <dgm:t>
        <a:bodyPr/>
        <a:lstStyle/>
        <a:p>
          <a:r>
            <a:rPr lang="en-US" dirty="0"/>
            <a:t>4</a:t>
          </a:r>
        </a:p>
      </dgm:t>
    </dgm:pt>
    <dgm:pt modelId="{924E200B-591D-4DCC-8538-2B67683A626A}" type="parTrans" cxnId="{D50F0789-7E95-489B-8F8F-6E15945C2703}">
      <dgm:prSet/>
      <dgm:spPr/>
      <dgm:t>
        <a:bodyPr/>
        <a:lstStyle/>
        <a:p>
          <a:endParaRPr lang="en-US"/>
        </a:p>
      </dgm:t>
    </dgm:pt>
    <dgm:pt modelId="{498B2EF7-1777-4DF0-BD75-305E835A465D}" type="sibTrans" cxnId="{D50F0789-7E95-489B-8F8F-6E15945C2703}">
      <dgm:prSet/>
      <dgm:spPr/>
      <dgm:t>
        <a:bodyPr/>
        <a:lstStyle/>
        <a:p>
          <a:endParaRPr lang="en-US"/>
        </a:p>
      </dgm:t>
    </dgm:pt>
    <dgm:pt modelId="{4B053EBB-7901-4DDD-BCB0-7916A13D726E}">
      <dgm:prSet phldrT="[Text]"/>
      <dgm:spPr/>
      <dgm:t>
        <a:bodyPr/>
        <a:lstStyle/>
        <a:p>
          <a:r>
            <a:rPr lang="en-US" dirty="0"/>
            <a:t>5</a:t>
          </a:r>
        </a:p>
      </dgm:t>
    </dgm:pt>
    <dgm:pt modelId="{C9CEEB60-A982-40B8-A257-131573E2E967}" type="parTrans" cxnId="{304DE02D-3F00-41CA-B525-D09F858454B4}">
      <dgm:prSet/>
      <dgm:spPr/>
      <dgm:t>
        <a:bodyPr/>
        <a:lstStyle/>
        <a:p>
          <a:endParaRPr lang="en-US"/>
        </a:p>
      </dgm:t>
    </dgm:pt>
    <dgm:pt modelId="{B14EB884-AD63-4C37-B0F2-1A63510E05D4}" type="sibTrans" cxnId="{304DE02D-3F00-41CA-B525-D09F858454B4}">
      <dgm:prSet/>
      <dgm:spPr/>
      <dgm:t>
        <a:bodyPr/>
        <a:lstStyle/>
        <a:p>
          <a:endParaRPr lang="en-US"/>
        </a:p>
      </dgm:t>
    </dgm:pt>
    <dgm:pt modelId="{0ABF8350-D9B8-4511-B249-8341CB93AFB8}">
      <dgm:prSet phldrT="[Text]" custT="1"/>
      <dgm:spPr/>
      <dgm:t>
        <a:bodyPr/>
        <a:lstStyle/>
        <a:p>
          <a:r>
            <a:rPr lang="en-GB" sz="1600" dirty="0" err="1">
              <a:latin typeface="Times New Roman" panose="02020603050405020304" pitchFamily="18" charset="0"/>
              <a:cs typeface="Times New Roman" panose="02020603050405020304" pitchFamily="18" charset="0"/>
            </a:rPr>
            <a:t>În</a:t>
          </a:r>
          <a:r>
            <a:rPr lang="en-GB" sz="1600" dirty="0">
              <a:latin typeface="Times New Roman" panose="02020603050405020304" pitchFamily="18" charset="0"/>
              <a:cs typeface="Times New Roman" panose="02020603050405020304" pitchFamily="18" charset="0"/>
            </a:rPr>
            <a:t> </a:t>
          </a:r>
          <a:r>
            <a:rPr lang="en-GB" sz="1600" dirty="0" err="1">
              <a:latin typeface="Times New Roman" panose="02020603050405020304" pitchFamily="18" charset="0"/>
              <a:cs typeface="Times New Roman" panose="02020603050405020304" pitchFamily="18" charset="0"/>
            </a:rPr>
            <a:t>ceea</a:t>
          </a:r>
          <a:r>
            <a:rPr lang="en-GB" sz="1600" dirty="0">
              <a:latin typeface="Times New Roman" panose="02020603050405020304" pitchFamily="18" charset="0"/>
              <a:cs typeface="Times New Roman" panose="02020603050405020304" pitchFamily="18" charset="0"/>
            </a:rPr>
            <a:t> </a:t>
          </a:r>
          <a:r>
            <a:rPr lang="en-GB" sz="1600" dirty="0" err="1">
              <a:latin typeface="Times New Roman" panose="02020603050405020304" pitchFamily="18" charset="0"/>
              <a:cs typeface="Times New Roman" panose="02020603050405020304" pitchFamily="18" charset="0"/>
            </a:rPr>
            <a:t>ce</a:t>
          </a:r>
          <a:r>
            <a:rPr lang="en-GB" sz="1600" dirty="0">
              <a:latin typeface="Times New Roman" panose="02020603050405020304" pitchFamily="18" charset="0"/>
              <a:cs typeface="Times New Roman" panose="02020603050405020304" pitchFamily="18" charset="0"/>
            </a:rPr>
            <a:t> </a:t>
          </a:r>
          <a:r>
            <a:rPr lang="en-GB" sz="1600" dirty="0" err="1">
              <a:latin typeface="Times New Roman" panose="02020603050405020304" pitchFamily="18" charset="0"/>
              <a:cs typeface="Times New Roman" panose="02020603050405020304" pitchFamily="18" charset="0"/>
            </a:rPr>
            <a:t>privește</a:t>
          </a:r>
          <a:r>
            <a:rPr lang="en-GB" sz="1600" dirty="0">
              <a:latin typeface="Times New Roman" panose="02020603050405020304" pitchFamily="18" charset="0"/>
              <a:cs typeface="Times New Roman" panose="02020603050405020304" pitchFamily="18" charset="0"/>
            </a:rPr>
            <a:t> </a:t>
          </a:r>
          <a:r>
            <a:rPr lang="en-GB" sz="1600" dirty="0" err="1">
              <a:latin typeface="Times New Roman" panose="02020603050405020304" pitchFamily="18" charset="0"/>
              <a:cs typeface="Times New Roman" panose="02020603050405020304" pitchFamily="18" charset="0"/>
            </a:rPr>
            <a:t>adaptabilitatea</a:t>
          </a:r>
          <a:r>
            <a:rPr lang="en-GB" sz="1600" dirty="0">
              <a:latin typeface="Times New Roman" panose="02020603050405020304" pitchFamily="18" charset="0"/>
              <a:cs typeface="Times New Roman" panose="02020603050405020304" pitchFamily="18" charset="0"/>
            </a:rPr>
            <a:t> </a:t>
          </a:r>
          <a:r>
            <a:rPr lang="en-GB" sz="1600" dirty="0" err="1">
              <a:latin typeface="Times New Roman" panose="02020603050405020304" pitchFamily="18" charset="0"/>
              <a:cs typeface="Times New Roman" panose="02020603050405020304" pitchFamily="18" charset="0"/>
            </a:rPr>
            <a:t>și</a:t>
          </a:r>
          <a:r>
            <a:rPr lang="en-GB" sz="1600" dirty="0">
              <a:latin typeface="Times New Roman" panose="02020603050405020304" pitchFamily="18" charset="0"/>
              <a:cs typeface="Times New Roman" panose="02020603050405020304" pitchFamily="18" charset="0"/>
            </a:rPr>
            <a:t> </a:t>
          </a:r>
          <a:r>
            <a:rPr lang="en-GB" sz="1600" dirty="0" err="1">
              <a:latin typeface="Times New Roman" panose="02020603050405020304" pitchFamily="18" charset="0"/>
              <a:cs typeface="Times New Roman" panose="02020603050405020304" pitchFamily="18" charset="0"/>
            </a:rPr>
            <a:t>utilizarea</a:t>
          </a:r>
          <a:r>
            <a:rPr lang="en-GB" sz="1600" dirty="0">
              <a:latin typeface="Times New Roman" panose="02020603050405020304" pitchFamily="18" charset="0"/>
              <a:cs typeface="Times New Roman" panose="02020603050405020304" pitchFamily="18" charset="0"/>
            </a:rPr>
            <a:t> e-banking-</a:t>
          </a:r>
          <a:r>
            <a:rPr lang="en-GB" sz="1600" dirty="0" err="1">
              <a:latin typeface="Times New Roman" panose="02020603050405020304" pitchFamily="18" charset="0"/>
              <a:cs typeface="Times New Roman" panose="02020603050405020304" pitchFamily="18" charset="0"/>
            </a:rPr>
            <a:t>ului</a:t>
          </a:r>
          <a:r>
            <a:rPr lang="en-GB" sz="1600" dirty="0">
              <a:latin typeface="Times New Roman" panose="02020603050405020304" pitchFamily="18" charset="0"/>
              <a:cs typeface="Times New Roman" panose="02020603050405020304" pitchFamily="18" charset="0"/>
            </a:rPr>
            <a:t>, </a:t>
          </a:r>
          <a:r>
            <a:rPr lang="en-GB" sz="1600" dirty="0" err="1">
              <a:latin typeface="Times New Roman" panose="02020603050405020304" pitchFamily="18" charset="0"/>
              <a:cs typeface="Times New Roman" panose="02020603050405020304" pitchFamily="18" charset="0"/>
            </a:rPr>
            <a:t>cea</a:t>
          </a:r>
          <a:r>
            <a:rPr lang="en-GB" sz="1600" dirty="0">
              <a:latin typeface="Times New Roman" panose="02020603050405020304" pitchFamily="18" charset="0"/>
              <a:cs typeface="Times New Roman" panose="02020603050405020304" pitchFamily="18" charset="0"/>
            </a:rPr>
            <a:t> </a:t>
          </a:r>
          <a:r>
            <a:rPr lang="en-GB" sz="1600" dirty="0" err="1">
              <a:latin typeface="Times New Roman" panose="02020603050405020304" pitchFamily="18" charset="0"/>
              <a:cs typeface="Times New Roman" panose="02020603050405020304" pitchFamily="18" charset="0"/>
            </a:rPr>
            <a:t>mai</a:t>
          </a:r>
          <a:r>
            <a:rPr lang="en-GB" sz="1600" dirty="0">
              <a:latin typeface="Times New Roman" panose="02020603050405020304" pitchFamily="18" charset="0"/>
              <a:cs typeface="Times New Roman" panose="02020603050405020304" pitchFamily="18" charset="0"/>
            </a:rPr>
            <a:t> </a:t>
          </a:r>
          <a:r>
            <a:rPr lang="en-GB" sz="1600" dirty="0" err="1">
              <a:latin typeface="Times New Roman" panose="02020603050405020304" pitchFamily="18" charset="0"/>
              <a:cs typeface="Times New Roman" panose="02020603050405020304" pitchFamily="18" charset="0"/>
            </a:rPr>
            <a:t>bună</a:t>
          </a:r>
          <a:r>
            <a:rPr lang="en-GB" sz="1600" dirty="0">
              <a:latin typeface="Times New Roman" panose="02020603050405020304" pitchFamily="18" charset="0"/>
              <a:cs typeface="Times New Roman" panose="02020603050405020304" pitchFamily="18" charset="0"/>
            </a:rPr>
            <a:t> </a:t>
          </a:r>
          <a:r>
            <a:rPr lang="en-GB" sz="1600" dirty="0" err="1">
              <a:latin typeface="Times New Roman" panose="02020603050405020304" pitchFamily="18" charset="0"/>
              <a:cs typeface="Times New Roman" panose="02020603050405020304" pitchFamily="18" charset="0"/>
            </a:rPr>
            <a:t>convergență</a:t>
          </a:r>
          <a:r>
            <a:rPr lang="en-GB" sz="1600" dirty="0">
              <a:latin typeface="Times New Roman" panose="02020603050405020304" pitchFamily="18" charset="0"/>
              <a:cs typeface="Times New Roman" panose="02020603050405020304" pitchFamily="18" charset="0"/>
            </a:rPr>
            <a:t> se </a:t>
          </a:r>
          <a:r>
            <a:rPr lang="en-GB" sz="1600" dirty="0" err="1">
              <a:latin typeface="Times New Roman" panose="02020603050405020304" pitchFamily="18" charset="0"/>
              <a:cs typeface="Times New Roman" panose="02020603050405020304" pitchFamily="18" charset="0"/>
            </a:rPr>
            <a:t>înregistrează</a:t>
          </a:r>
          <a:r>
            <a:rPr lang="en-GB" sz="1600" dirty="0">
              <a:latin typeface="Times New Roman" panose="02020603050405020304" pitchFamily="18" charset="0"/>
              <a:cs typeface="Times New Roman" panose="02020603050405020304" pitchFamily="18" charset="0"/>
            </a:rPr>
            <a:t> </a:t>
          </a:r>
          <a:r>
            <a:rPr lang="en-GB" sz="1600" dirty="0" err="1">
              <a:latin typeface="Times New Roman" panose="02020603050405020304" pitchFamily="18" charset="0"/>
              <a:cs typeface="Times New Roman" panose="02020603050405020304" pitchFamily="18" charset="0"/>
            </a:rPr>
            <a:t>în</a:t>
          </a:r>
          <a:r>
            <a:rPr lang="en-GB" sz="1600" dirty="0">
              <a:latin typeface="Times New Roman" panose="02020603050405020304" pitchFamily="18" charset="0"/>
              <a:cs typeface="Times New Roman" panose="02020603050405020304" pitchFamily="18" charset="0"/>
            </a:rPr>
            <a:t> </a:t>
          </a:r>
          <a:r>
            <a:rPr lang="en-GB" sz="1600" dirty="0" err="1">
              <a:latin typeface="Times New Roman" panose="02020603050405020304" pitchFamily="18" charset="0"/>
              <a:cs typeface="Times New Roman" panose="02020603050405020304" pitchFamily="18" charset="0"/>
            </a:rPr>
            <a:t>cazul</a:t>
          </a:r>
          <a:r>
            <a:rPr lang="en-GB" sz="1600" dirty="0">
              <a:latin typeface="Times New Roman" panose="02020603050405020304" pitchFamily="18" charset="0"/>
              <a:cs typeface="Times New Roman" panose="02020603050405020304" pitchFamily="18" charset="0"/>
            </a:rPr>
            <a:t> </a:t>
          </a:r>
          <a:r>
            <a:rPr lang="en-GB" sz="1600" dirty="0" err="1">
              <a:latin typeface="Times New Roman" panose="02020603050405020304" pitchFamily="18" charset="0"/>
              <a:cs typeface="Times New Roman" panose="02020603050405020304" pitchFamily="18" charset="0"/>
            </a:rPr>
            <a:t>persoanelor</a:t>
          </a:r>
          <a:r>
            <a:rPr lang="en-GB" sz="1600" dirty="0">
              <a:latin typeface="Times New Roman" panose="02020603050405020304" pitchFamily="18" charset="0"/>
              <a:cs typeface="Times New Roman" panose="02020603050405020304" pitchFamily="18" charset="0"/>
            </a:rPr>
            <a:t> cu un </a:t>
          </a:r>
          <a:r>
            <a:rPr lang="en-GB" sz="1600" dirty="0" err="1">
              <a:latin typeface="Times New Roman" panose="02020603050405020304" pitchFamily="18" charset="0"/>
              <a:cs typeface="Times New Roman" panose="02020603050405020304" pitchFamily="18" charset="0"/>
            </a:rPr>
            <a:t>nivel</a:t>
          </a:r>
          <a:r>
            <a:rPr lang="en-GB" sz="1600" dirty="0">
              <a:latin typeface="Times New Roman" panose="02020603050405020304" pitchFamily="18" charset="0"/>
              <a:cs typeface="Times New Roman" panose="02020603050405020304" pitchFamily="18" charset="0"/>
            </a:rPr>
            <a:t> de </a:t>
          </a:r>
          <a:r>
            <a:rPr lang="en-GB" sz="1600" dirty="0" err="1">
              <a:latin typeface="Times New Roman" panose="02020603050405020304" pitchFamily="18" charset="0"/>
              <a:cs typeface="Times New Roman" panose="02020603050405020304" pitchFamily="18" charset="0"/>
            </a:rPr>
            <a:t>educație</a:t>
          </a:r>
          <a:r>
            <a:rPr lang="en-GB" sz="1600" dirty="0">
              <a:latin typeface="Times New Roman" panose="02020603050405020304" pitchFamily="18" charset="0"/>
              <a:cs typeface="Times New Roman" panose="02020603050405020304" pitchFamily="18" charset="0"/>
            </a:rPr>
            <a:t> </a:t>
          </a:r>
          <a:r>
            <a:rPr lang="en-GB" sz="1600" dirty="0" err="1">
              <a:latin typeface="Times New Roman" panose="02020603050405020304" pitchFamily="18" charset="0"/>
              <a:cs typeface="Times New Roman" panose="02020603050405020304" pitchFamily="18" charset="0"/>
            </a:rPr>
            <a:t>ridicat</a:t>
          </a:r>
          <a:r>
            <a:rPr lang="en-GB" sz="1600" dirty="0">
              <a:latin typeface="Times New Roman" panose="02020603050405020304" pitchFamily="18" charset="0"/>
              <a:cs typeface="Times New Roman" panose="02020603050405020304" pitchFamily="18" charset="0"/>
            </a:rPr>
            <a:t> </a:t>
          </a:r>
          <a:r>
            <a:rPr lang="en-GB" sz="1600" dirty="0" err="1">
              <a:latin typeface="Times New Roman" panose="02020603050405020304" pitchFamily="18" charset="0"/>
              <a:cs typeface="Times New Roman" panose="02020603050405020304" pitchFamily="18" charset="0"/>
            </a:rPr>
            <a:t>și</a:t>
          </a:r>
          <a:r>
            <a:rPr lang="en-GB" sz="1600" dirty="0">
              <a:latin typeface="Times New Roman" panose="02020603050405020304" pitchFamily="18" charset="0"/>
              <a:cs typeface="Times New Roman" panose="02020603050405020304" pitchFamily="18" charset="0"/>
            </a:rPr>
            <a:t> </a:t>
          </a:r>
          <a:r>
            <a:rPr lang="en-GB" sz="1600" dirty="0" err="1">
              <a:latin typeface="Times New Roman" panose="02020603050405020304" pitchFamily="18" charset="0"/>
              <a:cs typeface="Times New Roman" panose="02020603050405020304" pitchFamily="18" charset="0"/>
            </a:rPr>
            <a:t>mediu</a:t>
          </a:r>
          <a:r>
            <a:rPr lang="en-GB" sz="1600" dirty="0">
              <a:latin typeface="Times New Roman" panose="02020603050405020304" pitchFamily="18" charset="0"/>
              <a:cs typeface="Times New Roman" panose="02020603050405020304" pitchFamily="18" charset="0"/>
            </a:rPr>
            <a:t>, cu </a:t>
          </a:r>
          <a:r>
            <a:rPr lang="en-GB" sz="1600" dirty="0" err="1">
              <a:latin typeface="Times New Roman" panose="02020603050405020304" pitchFamily="18" charset="0"/>
              <a:cs typeface="Times New Roman" panose="02020603050405020304" pitchFamily="18" charset="0"/>
            </a:rPr>
            <a:t>vârste</a:t>
          </a:r>
          <a:r>
            <a:rPr lang="en-GB" sz="1600" dirty="0">
              <a:latin typeface="Times New Roman" panose="02020603050405020304" pitchFamily="18" charset="0"/>
              <a:cs typeface="Times New Roman" panose="02020603050405020304" pitchFamily="18" charset="0"/>
            </a:rPr>
            <a:t> </a:t>
          </a:r>
          <a:r>
            <a:rPr lang="en-GB" sz="1600" dirty="0" err="1">
              <a:latin typeface="Times New Roman" panose="02020603050405020304" pitchFamily="18" charset="0"/>
              <a:cs typeface="Times New Roman" panose="02020603050405020304" pitchFamily="18" charset="0"/>
            </a:rPr>
            <a:t>cuprinse</a:t>
          </a:r>
          <a:r>
            <a:rPr lang="en-GB" sz="1600" dirty="0">
              <a:latin typeface="Times New Roman" panose="02020603050405020304" pitchFamily="18" charset="0"/>
              <a:cs typeface="Times New Roman" panose="02020603050405020304" pitchFamily="18" charset="0"/>
            </a:rPr>
            <a:t> </a:t>
          </a:r>
          <a:r>
            <a:rPr lang="en-GB" sz="1600" dirty="0" err="1">
              <a:latin typeface="Times New Roman" panose="02020603050405020304" pitchFamily="18" charset="0"/>
              <a:cs typeface="Times New Roman" panose="02020603050405020304" pitchFamily="18" charset="0"/>
            </a:rPr>
            <a:t>între</a:t>
          </a:r>
          <a:r>
            <a:rPr lang="en-GB" sz="1600" dirty="0">
              <a:latin typeface="Times New Roman" panose="02020603050405020304" pitchFamily="18" charset="0"/>
              <a:cs typeface="Times New Roman" panose="02020603050405020304" pitchFamily="18" charset="0"/>
            </a:rPr>
            <a:t> 25 </a:t>
          </a:r>
          <a:r>
            <a:rPr lang="en-GB" sz="1600" dirty="0" err="1">
              <a:latin typeface="Times New Roman" panose="02020603050405020304" pitchFamily="18" charset="0"/>
              <a:cs typeface="Times New Roman" panose="02020603050405020304" pitchFamily="18" charset="0"/>
            </a:rPr>
            <a:t>și</a:t>
          </a:r>
          <a:r>
            <a:rPr lang="en-GB" sz="1600" dirty="0">
              <a:latin typeface="Times New Roman" panose="02020603050405020304" pitchFamily="18" charset="0"/>
              <a:cs typeface="Times New Roman" panose="02020603050405020304" pitchFamily="18" charset="0"/>
            </a:rPr>
            <a:t> 54/64 de ani. Mai </a:t>
          </a:r>
          <a:r>
            <a:rPr lang="en-GB" sz="1600" dirty="0" err="1">
              <a:latin typeface="Times New Roman" panose="02020603050405020304" pitchFamily="18" charset="0"/>
              <a:cs typeface="Times New Roman" panose="02020603050405020304" pitchFamily="18" charset="0"/>
            </a:rPr>
            <a:t>puțin</a:t>
          </a:r>
          <a:r>
            <a:rPr lang="en-GB" sz="1600" dirty="0">
              <a:latin typeface="Times New Roman" panose="02020603050405020304" pitchFamily="18" charset="0"/>
              <a:cs typeface="Times New Roman" panose="02020603050405020304" pitchFamily="18" charset="0"/>
            </a:rPr>
            <a:t> </a:t>
          </a:r>
          <a:r>
            <a:rPr lang="en-GB" sz="1600" dirty="0" err="1">
              <a:latin typeface="Times New Roman" panose="02020603050405020304" pitchFamily="18" charset="0"/>
              <a:cs typeface="Times New Roman" panose="02020603050405020304" pitchFamily="18" charset="0"/>
            </a:rPr>
            <a:t>convergente</a:t>
          </a:r>
          <a:r>
            <a:rPr lang="en-GB" sz="1600" dirty="0">
              <a:latin typeface="Times New Roman" panose="02020603050405020304" pitchFamily="18" charset="0"/>
              <a:cs typeface="Times New Roman" panose="02020603050405020304" pitchFamily="18" charset="0"/>
            </a:rPr>
            <a:t> sunt </a:t>
          </a:r>
          <a:r>
            <a:rPr lang="en-GB" sz="1600" dirty="0" err="1">
              <a:latin typeface="Times New Roman" panose="02020603050405020304" pitchFamily="18" charset="0"/>
              <a:cs typeface="Times New Roman" panose="02020603050405020304" pitchFamily="18" charset="0"/>
            </a:rPr>
            <a:t>persoanele</a:t>
          </a:r>
          <a:r>
            <a:rPr lang="en-GB" sz="1600" dirty="0">
              <a:latin typeface="Times New Roman" panose="02020603050405020304" pitchFamily="18" charset="0"/>
              <a:cs typeface="Times New Roman" panose="02020603050405020304" pitchFamily="18" charset="0"/>
            </a:rPr>
            <a:t> cu un </a:t>
          </a:r>
          <a:r>
            <a:rPr lang="en-GB" sz="1600" dirty="0" err="1">
              <a:latin typeface="Times New Roman" panose="02020603050405020304" pitchFamily="18" charset="0"/>
              <a:cs typeface="Times New Roman" panose="02020603050405020304" pitchFamily="18" charset="0"/>
            </a:rPr>
            <a:t>nivel</a:t>
          </a:r>
          <a:r>
            <a:rPr lang="en-GB" sz="1600" dirty="0">
              <a:latin typeface="Times New Roman" panose="02020603050405020304" pitchFamily="18" charset="0"/>
              <a:cs typeface="Times New Roman" panose="02020603050405020304" pitchFamily="18" charset="0"/>
            </a:rPr>
            <a:t> </a:t>
          </a:r>
          <a:r>
            <a:rPr lang="en-GB" sz="1600" dirty="0" err="1">
              <a:latin typeface="Times New Roman" panose="02020603050405020304" pitchFamily="18" charset="0"/>
              <a:cs typeface="Times New Roman" panose="02020603050405020304" pitchFamily="18" charset="0"/>
            </a:rPr>
            <a:t>scăzut</a:t>
          </a:r>
          <a:r>
            <a:rPr lang="en-GB" sz="1600" dirty="0">
              <a:latin typeface="Times New Roman" panose="02020603050405020304" pitchFamily="18" charset="0"/>
              <a:cs typeface="Times New Roman" panose="02020603050405020304" pitchFamily="18" charset="0"/>
            </a:rPr>
            <a:t> de </a:t>
          </a:r>
          <a:r>
            <a:rPr lang="en-GB" sz="1600" dirty="0" err="1">
              <a:latin typeface="Times New Roman" panose="02020603050405020304" pitchFamily="18" charset="0"/>
              <a:cs typeface="Times New Roman" panose="02020603050405020304" pitchFamily="18" charset="0"/>
            </a:rPr>
            <a:t>educație</a:t>
          </a:r>
          <a:r>
            <a:rPr lang="en-GB" sz="1600" dirty="0">
              <a:latin typeface="Times New Roman" panose="02020603050405020304" pitchFamily="18" charset="0"/>
              <a:cs typeface="Times New Roman" panose="02020603050405020304" pitchFamily="18" charset="0"/>
            </a:rPr>
            <a:t>, cu </a:t>
          </a:r>
          <a:r>
            <a:rPr lang="en-GB" sz="1600" dirty="0" err="1">
              <a:latin typeface="Times New Roman" panose="02020603050405020304" pitchFamily="18" charset="0"/>
              <a:cs typeface="Times New Roman" panose="02020603050405020304" pitchFamily="18" charset="0"/>
            </a:rPr>
            <a:t>vârste</a:t>
          </a:r>
          <a:r>
            <a:rPr lang="en-GB" sz="1600" dirty="0">
              <a:latin typeface="Times New Roman" panose="02020603050405020304" pitchFamily="18" charset="0"/>
              <a:cs typeface="Times New Roman" panose="02020603050405020304" pitchFamily="18" charset="0"/>
            </a:rPr>
            <a:t> </a:t>
          </a:r>
          <a:r>
            <a:rPr lang="en-GB" sz="1600" dirty="0" err="1">
              <a:latin typeface="Times New Roman" panose="02020603050405020304" pitchFamily="18" charset="0"/>
              <a:cs typeface="Times New Roman" panose="02020603050405020304" pitchFamily="18" charset="0"/>
            </a:rPr>
            <a:t>cuprinse</a:t>
          </a:r>
          <a:r>
            <a:rPr lang="en-GB" sz="1600" dirty="0">
              <a:latin typeface="Times New Roman" panose="02020603050405020304" pitchFamily="18" charset="0"/>
              <a:cs typeface="Times New Roman" panose="02020603050405020304" pitchFamily="18" charset="0"/>
            </a:rPr>
            <a:t> </a:t>
          </a:r>
          <a:r>
            <a:rPr lang="en-GB" sz="1600" dirty="0" err="1">
              <a:latin typeface="Times New Roman" panose="02020603050405020304" pitchFamily="18" charset="0"/>
              <a:cs typeface="Times New Roman" panose="02020603050405020304" pitchFamily="18" charset="0"/>
            </a:rPr>
            <a:t>între</a:t>
          </a:r>
          <a:r>
            <a:rPr lang="en-GB" sz="1600" dirty="0">
              <a:latin typeface="Times New Roman" panose="02020603050405020304" pitchFamily="18" charset="0"/>
              <a:cs typeface="Times New Roman" panose="02020603050405020304" pitchFamily="18" charset="0"/>
            </a:rPr>
            <a:t> 55 </a:t>
          </a:r>
          <a:r>
            <a:rPr lang="en-GB" sz="1600" dirty="0" err="1">
              <a:latin typeface="Times New Roman" panose="02020603050405020304" pitchFamily="18" charset="0"/>
              <a:cs typeface="Times New Roman" panose="02020603050405020304" pitchFamily="18" charset="0"/>
            </a:rPr>
            <a:t>și</a:t>
          </a:r>
          <a:r>
            <a:rPr lang="en-GB" sz="1600" dirty="0">
              <a:latin typeface="Times New Roman" panose="02020603050405020304" pitchFamily="18" charset="0"/>
              <a:cs typeface="Times New Roman" panose="02020603050405020304" pitchFamily="18" charset="0"/>
            </a:rPr>
            <a:t> 74 de ani</a:t>
          </a:r>
          <a:endParaRPr lang="en-US" sz="1600" dirty="0">
            <a:latin typeface="Times New Roman" panose="02020603050405020304" pitchFamily="18" charset="0"/>
            <a:cs typeface="Times New Roman" panose="02020603050405020304" pitchFamily="18" charset="0"/>
          </a:endParaRPr>
        </a:p>
      </dgm:t>
    </dgm:pt>
    <dgm:pt modelId="{FC8169C7-EF79-44FE-A501-28F6311845CB}" type="parTrans" cxnId="{2CCBC6E7-E178-47EB-B236-F7E7ADC22FCC}">
      <dgm:prSet/>
      <dgm:spPr/>
      <dgm:t>
        <a:bodyPr/>
        <a:lstStyle/>
        <a:p>
          <a:endParaRPr lang="en-US"/>
        </a:p>
      </dgm:t>
    </dgm:pt>
    <dgm:pt modelId="{F08C4CC8-9B00-44C4-8D41-7A92194AA06A}" type="sibTrans" cxnId="{2CCBC6E7-E178-47EB-B236-F7E7ADC22FCC}">
      <dgm:prSet/>
      <dgm:spPr/>
      <dgm:t>
        <a:bodyPr/>
        <a:lstStyle/>
        <a:p>
          <a:endParaRPr lang="en-US"/>
        </a:p>
      </dgm:t>
    </dgm:pt>
    <dgm:pt modelId="{44FA43E2-6170-4F7B-A987-04502919CDD1}">
      <dgm:prSet phldrT="[Text]"/>
      <dgm:spPr/>
      <dgm:t>
        <a:bodyPr/>
        <a:lstStyle/>
        <a:p>
          <a:r>
            <a:rPr lang="en-US" dirty="0"/>
            <a:t>6</a:t>
          </a:r>
        </a:p>
      </dgm:t>
    </dgm:pt>
    <dgm:pt modelId="{A6FD2CDD-A197-4B40-8F0E-87590CD5D499}" type="parTrans" cxnId="{00B4E9E6-86D4-4423-B792-D93AD1BED4BB}">
      <dgm:prSet/>
      <dgm:spPr/>
      <dgm:t>
        <a:bodyPr/>
        <a:lstStyle/>
        <a:p>
          <a:endParaRPr lang="en-US"/>
        </a:p>
      </dgm:t>
    </dgm:pt>
    <dgm:pt modelId="{CCD817C4-7E77-4A00-9726-EF2B4DCD11EE}" type="sibTrans" cxnId="{00B4E9E6-86D4-4423-B792-D93AD1BED4BB}">
      <dgm:prSet/>
      <dgm:spPr/>
      <dgm:t>
        <a:bodyPr/>
        <a:lstStyle/>
        <a:p>
          <a:endParaRPr lang="en-US"/>
        </a:p>
      </dgm:t>
    </dgm:pt>
    <dgm:pt modelId="{014B7006-C05E-48FE-9ADF-AC0E928F879F}">
      <dgm:prSet custT="1"/>
      <dgm:spPr/>
      <dgm:t>
        <a:bodyPr/>
        <a:lstStyle/>
        <a:p>
          <a:r>
            <a:rPr lang="en-GB" sz="1800" dirty="0" err="1">
              <a:latin typeface="Times New Roman" panose="02020603050405020304" pitchFamily="18" charset="0"/>
              <a:cs typeface="Times New Roman" panose="02020603050405020304" pitchFamily="18" charset="0"/>
            </a:rPr>
            <a:t>că</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tranziția</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către</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noua</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eră</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digitală</a:t>
          </a:r>
          <a:r>
            <a:rPr lang="en-GB" sz="1800" dirty="0">
              <a:latin typeface="Times New Roman" panose="02020603050405020304" pitchFamily="18" charset="0"/>
              <a:cs typeface="Times New Roman" panose="02020603050405020304" pitchFamily="18" charset="0"/>
            </a:rPr>
            <a:t> a </a:t>
          </a:r>
          <a:r>
            <a:rPr lang="en-GB" sz="1800" dirty="0" err="1">
              <a:latin typeface="Times New Roman" panose="02020603050405020304" pitchFamily="18" charset="0"/>
              <a:cs typeface="Times New Roman" panose="02020603050405020304" pitchFamily="18" charset="0"/>
            </a:rPr>
            <a:t>evoluat</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diferit</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în</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țările</a:t>
          </a:r>
          <a:r>
            <a:rPr lang="en-GB" sz="1800" dirty="0">
              <a:latin typeface="Times New Roman" panose="02020603050405020304" pitchFamily="18" charset="0"/>
              <a:cs typeface="Times New Roman" panose="02020603050405020304" pitchFamily="18" charset="0"/>
            </a:rPr>
            <a:t> UE27. </a:t>
          </a:r>
          <a:r>
            <a:rPr lang="en-GB" sz="1800" dirty="0" err="1">
              <a:latin typeface="Times New Roman" panose="02020603050405020304" pitchFamily="18" charset="0"/>
              <a:cs typeface="Times New Roman" panose="02020603050405020304" pitchFamily="18" charset="0"/>
            </a:rPr>
            <a:t>În</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unele</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țări</a:t>
          </a:r>
          <a:r>
            <a:rPr lang="en-GB" sz="1800" dirty="0">
              <a:latin typeface="Times New Roman" panose="02020603050405020304" pitchFamily="18" charset="0"/>
              <a:cs typeface="Times New Roman" panose="02020603050405020304" pitchFamily="18" charset="0"/>
            </a:rPr>
            <a:t> din UE27, </a:t>
          </a:r>
          <a:r>
            <a:rPr lang="en-GB" sz="1800" dirty="0" err="1">
              <a:latin typeface="Times New Roman" panose="02020603050405020304" pitchFamily="18" charset="0"/>
              <a:cs typeface="Times New Roman" panose="02020603050405020304" pitchFamily="18" charset="0"/>
            </a:rPr>
            <a:t>tranziția</a:t>
          </a:r>
          <a:r>
            <a:rPr lang="en-GB" sz="1800" dirty="0">
              <a:latin typeface="Times New Roman" panose="02020603050405020304" pitchFamily="18" charset="0"/>
              <a:cs typeface="Times New Roman" panose="02020603050405020304" pitchFamily="18" charset="0"/>
            </a:rPr>
            <a:t> a </a:t>
          </a:r>
          <a:r>
            <a:rPr lang="en-GB" sz="1800" dirty="0" err="1">
              <a:latin typeface="Times New Roman" panose="02020603050405020304" pitchFamily="18" charset="0"/>
              <a:cs typeface="Times New Roman" panose="02020603050405020304" pitchFamily="18" charset="0"/>
            </a:rPr>
            <a:t>fost</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mai</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lentă</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decât</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în</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altele</a:t>
          </a:r>
          <a:r>
            <a:rPr lang="en-GB" sz="1800" dirty="0">
              <a:latin typeface="Times New Roman" panose="02020603050405020304" pitchFamily="18" charset="0"/>
              <a:cs typeface="Times New Roman" panose="02020603050405020304" pitchFamily="18" charset="0"/>
            </a:rPr>
            <a:t> din </a:t>
          </a:r>
          <a:r>
            <a:rPr lang="en-GB" sz="1800" dirty="0" err="1">
              <a:latin typeface="Times New Roman" panose="02020603050405020304" pitchFamily="18" charset="0"/>
              <a:cs typeface="Times New Roman" panose="02020603050405020304" pitchFamily="18" charset="0"/>
            </a:rPr>
            <a:t>cauza</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atitudinilor</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culturale</a:t>
          </a:r>
          <a:r>
            <a:rPr lang="en-GB" sz="1800" dirty="0">
              <a:latin typeface="Times New Roman" panose="02020603050405020304" pitchFamily="18" charset="0"/>
              <a:cs typeface="Times New Roman" panose="02020603050405020304" pitchFamily="18" charset="0"/>
            </a:rPr>
            <a:t>, a </a:t>
          </a:r>
          <a:r>
            <a:rPr lang="en-GB" sz="1800" dirty="0" err="1">
              <a:latin typeface="Times New Roman" panose="02020603050405020304" pitchFamily="18" charset="0"/>
              <a:cs typeface="Times New Roman" panose="02020603050405020304" pitchFamily="18" charset="0"/>
            </a:rPr>
            <a:t>neîncrederii</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în</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serviciile</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bancare</a:t>
          </a:r>
          <a:r>
            <a:rPr lang="en-GB" sz="1800" dirty="0">
              <a:latin typeface="Times New Roman" panose="02020603050405020304" pitchFamily="18" charset="0"/>
              <a:cs typeface="Times New Roman" panose="02020603050405020304" pitchFamily="18" charset="0"/>
            </a:rPr>
            <a:t> pe internet </a:t>
          </a:r>
          <a:r>
            <a:rPr lang="en-GB" sz="1800" dirty="0" err="1">
              <a:latin typeface="Times New Roman" panose="02020603050405020304" pitchFamily="18" charset="0"/>
              <a:cs typeface="Times New Roman" panose="02020603050405020304" pitchFamily="18" charset="0"/>
            </a:rPr>
            <a:t>și</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în</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securitatea</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digitală</a:t>
          </a:r>
          <a:endParaRPr lang="en-US" sz="1800" dirty="0">
            <a:latin typeface="Times New Roman" panose="02020603050405020304" pitchFamily="18" charset="0"/>
            <a:cs typeface="Times New Roman" panose="02020603050405020304" pitchFamily="18" charset="0"/>
          </a:endParaRPr>
        </a:p>
      </dgm:t>
    </dgm:pt>
    <dgm:pt modelId="{AFA0947E-27B2-4CAD-9565-EA8151168F5F}" type="parTrans" cxnId="{C9FE2C35-7532-4877-B3A6-50336C95A21E}">
      <dgm:prSet/>
      <dgm:spPr/>
      <dgm:t>
        <a:bodyPr/>
        <a:lstStyle/>
        <a:p>
          <a:endParaRPr lang="en-US"/>
        </a:p>
      </dgm:t>
    </dgm:pt>
    <dgm:pt modelId="{6925B9EB-C87E-4B38-AA58-15D1EE84E5A5}" type="sibTrans" cxnId="{C9FE2C35-7532-4877-B3A6-50336C95A21E}">
      <dgm:prSet/>
      <dgm:spPr/>
      <dgm:t>
        <a:bodyPr/>
        <a:lstStyle/>
        <a:p>
          <a:endParaRPr lang="en-US"/>
        </a:p>
      </dgm:t>
    </dgm:pt>
    <dgm:pt modelId="{9367C6E8-EC8C-49BA-A60F-683B6320CEE2}">
      <dgm:prSet custT="1"/>
      <dgm:spPr/>
      <dgm:t>
        <a:bodyPr/>
        <a:lstStyle/>
        <a:p>
          <a:r>
            <a:rPr lang="en-GB" sz="1800" dirty="0" err="1">
              <a:latin typeface="Times New Roman" panose="02020603050405020304" pitchFamily="18" charset="0"/>
              <a:cs typeface="Times New Roman" panose="02020603050405020304" pitchFamily="18" charset="0"/>
            </a:rPr>
            <a:t>Indicatorul</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toate</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persoanele</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fizice</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utilizat</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în</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cercetarea</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noastră</a:t>
          </a:r>
          <a:r>
            <a:rPr lang="en-GB" sz="1800" dirty="0">
              <a:latin typeface="Times New Roman" panose="02020603050405020304" pitchFamily="18" charset="0"/>
              <a:cs typeface="Times New Roman" panose="02020603050405020304" pitchFamily="18" charset="0"/>
            </a:rPr>
            <a:t>, a </a:t>
          </a:r>
          <a:r>
            <a:rPr lang="en-GB" sz="1800" dirty="0" err="1">
              <a:latin typeface="Times New Roman" panose="02020603050405020304" pitchFamily="18" charset="0"/>
              <a:cs typeface="Times New Roman" panose="02020603050405020304" pitchFamily="18" charset="0"/>
            </a:rPr>
            <a:t>evidențiat</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faptul</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că</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grupurile</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marginale</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în</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ceea</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ce</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privește</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adoptarea</a:t>
          </a:r>
          <a:r>
            <a:rPr lang="en-GB" sz="1800" dirty="0">
              <a:latin typeface="Times New Roman" panose="02020603050405020304" pitchFamily="18" charset="0"/>
              <a:cs typeface="Times New Roman" panose="02020603050405020304" pitchFamily="18" charset="0"/>
            </a:rPr>
            <a:t> e-banking-</a:t>
          </a:r>
          <a:r>
            <a:rPr lang="en-GB" sz="1800" dirty="0" err="1">
              <a:latin typeface="Times New Roman" panose="02020603050405020304" pitchFamily="18" charset="0"/>
              <a:cs typeface="Times New Roman" panose="02020603050405020304" pitchFamily="18" charset="0"/>
            </a:rPr>
            <a:t>ului</a:t>
          </a:r>
          <a:r>
            <a:rPr lang="en-GB" sz="1800" dirty="0">
              <a:latin typeface="Times New Roman" panose="02020603050405020304" pitchFamily="18" charset="0"/>
              <a:cs typeface="Times New Roman" panose="02020603050405020304" pitchFamily="18" charset="0"/>
            </a:rPr>
            <a:t> sunt </a:t>
          </a:r>
          <a:r>
            <a:rPr lang="en-GB" sz="1800" dirty="0" err="1">
              <a:latin typeface="Times New Roman" panose="02020603050405020304" pitchFamily="18" charset="0"/>
              <a:cs typeface="Times New Roman" panose="02020603050405020304" pitchFamily="18" charset="0"/>
            </a:rPr>
            <a:t>cei</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foarte</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tineri</a:t>
          </a:r>
          <a:r>
            <a:rPr lang="en-GB" sz="1800" dirty="0">
              <a:latin typeface="Times New Roman" panose="02020603050405020304" pitchFamily="18" charset="0"/>
              <a:cs typeface="Times New Roman" panose="02020603050405020304" pitchFamily="18" charset="0"/>
            </a:rPr>
            <a:t>, sub 24 de ani, </a:t>
          </a:r>
          <a:r>
            <a:rPr lang="en-GB" sz="1800" dirty="0" err="1">
              <a:latin typeface="Times New Roman" panose="02020603050405020304" pitchFamily="18" charset="0"/>
              <a:cs typeface="Times New Roman" panose="02020603050405020304" pitchFamily="18" charset="0"/>
            </a:rPr>
            <a:t>sau</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cei</a:t>
          </a:r>
          <a:r>
            <a:rPr lang="en-GB" sz="1800" dirty="0">
              <a:latin typeface="Times New Roman" panose="02020603050405020304" pitchFamily="18" charset="0"/>
              <a:cs typeface="Times New Roman" panose="02020603050405020304" pitchFamily="18" charset="0"/>
            </a:rPr>
            <a:t> de </a:t>
          </a:r>
          <a:r>
            <a:rPr lang="en-GB" sz="1800" dirty="0" err="1">
              <a:latin typeface="Times New Roman" panose="02020603050405020304" pitchFamily="18" charset="0"/>
              <a:cs typeface="Times New Roman" panose="02020603050405020304" pitchFamily="18" charset="0"/>
            </a:rPr>
            <a:t>peste</a:t>
          </a:r>
          <a:r>
            <a:rPr lang="en-GB" sz="1800" dirty="0">
              <a:latin typeface="Times New Roman" panose="02020603050405020304" pitchFamily="18" charset="0"/>
              <a:cs typeface="Times New Roman" panose="02020603050405020304" pitchFamily="18" charset="0"/>
            </a:rPr>
            <a:t> 55 de ani</a:t>
          </a:r>
          <a:endParaRPr lang="en-US" sz="1800" dirty="0">
            <a:latin typeface="Times New Roman" panose="02020603050405020304" pitchFamily="18" charset="0"/>
            <a:cs typeface="Times New Roman" panose="02020603050405020304" pitchFamily="18" charset="0"/>
          </a:endParaRPr>
        </a:p>
      </dgm:t>
    </dgm:pt>
    <dgm:pt modelId="{46F844B5-5BC4-4C55-B775-1B63FBB15748}" type="parTrans" cxnId="{DDBD645C-AEDE-4433-B2D4-C10E73A30C84}">
      <dgm:prSet/>
      <dgm:spPr/>
      <dgm:t>
        <a:bodyPr/>
        <a:lstStyle/>
        <a:p>
          <a:endParaRPr lang="en-US"/>
        </a:p>
      </dgm:t>
    </dgm:pt>
    <dgm:pt modelId="{55AF8DFE-9169-4BB8-9C2B-A5A6A77D0B31}" type="sibTrans" cxnId="{DDBD645C-AEDE-4433-B2D4-C10E73A30C84}">
      <dgm:prSet/>
      <dgm:spPr/>
      <dgm:t>
        <a:bodyPr/>
        <a:lstStyle/>
        <a:p>
          <a:endParaRPr lang="en-US"/>
        </a:p>
      </dgm:t>
    </dgm:pt>
    <dgm:pt modelId="{960E357C-9408-415C-917B-D9DEC102D4E1}">
      <dgm:prSet custT="1"/>
      <dgm:spPr/>
      <dgm:t>
        <a:bodyPr/>
        <a:lstStyle/>
        <a:p>
          <a:r>
            <a:rPr lang="en-GB" sz="1800" dirty="0" err="1">
              <a:latin typeface="Times New Roman" panose="02020603050405020304" pitchFamily="18" charset="0"/>
              <a:cs typeface="Times New Roman" panose="02020603050405020304" pitchFamily="18" charset="0"/>
            </a:rPr>
            <a:t>Digitalizarea</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este</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viitorul</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pentru</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că</a:t>
          </a:r>
          <a:r>
            <a:rPr lang="en-GB" sz="1800" dirty="0">
              <a:latin typeface="Times New Roman" panose="02020603050405020304" pitchFamily="18" charset="0"/>
              <a:cs typeface="Times New Roman" panose="02020603050405020304" pitchFamily="18" charset="0"/>
            </a:rPr>
            <a:t> ne </a:t>
          </a:r>
          <a:r>
            <a:rPr lang="en-GB" sz="1800" dirty="0" err="1">
              <a:latin typeface="Times New Roman" panose="02020603050405020304" pitchFamily="18" charset="0"/>
              <a:cs typeface="Times New Roman" panose="02020603050405020304" pitchFamily="18" charset="0"/>
            </a:rPr>
            <a:t>ajută</a:t>
          </a:r>
          <a:r>
            <a:rPr lang="en-GB" sz="1800" dirty="0">
              <a:latin typeface="Times New Roman" panose="02020603050405020304" pitchFamily="18" charset="0"/>
              <a:cs typeface="Times New Roman" panose="02020603050405020304" pitchFamily="18" charset="0"/>
            </a:rPr>
            <a:t> nu </a:t>
          </a:r>
          <a:r>
            <a:rPr lang="en-GB" sz="1800" dirty="0" err="1">
              <a:latin typeface="Times New Roman" panose="02020603050405020304" pitchFamily="18" charset="0"/>
              <a:cs typeface="Times New Roman" panose="02020603050405020304" pitchFamily="18" charset="0"/>
            </a:rPr>
            <a:t>doar</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în</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perioadele</a:t>
          </a:r>
          <a:r>
            <a:rPr lang="en-GB" sz="1800" dirty="0">
              <a:latin typeface="Times New Roman" panose="02020603050405020304" pitchFamily="18" charset="0"/>
              <a:cs typeface="Times New Roman" panose="02020603050405020304" pitchFamily="18" charset="0"/>
            </a:rPr>
            <a:t> de </a:t>
          </a:r>
          <a:r>
            <a:rPr lang="en-GB" sz="1800" dirty="0" err="1">
              <a:latin typeface="Times New Roman" panose="02020603050405020304" pitchFamily="18" charset="0"/>
              <a:cs typeface="Times New Roman" panose="02020603050405020304" pitchFamily="18" charset="0"/>
            </a:rPr>
            <a:t>pandemii</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sau</a:t>
          </a:r>
          <a:r>
            <a:rPr lang="en-GB" sz="1800" dirty="0">
              <a:latin typeface="Times New Roman" panose="02020603050405020304" pitchFamily="18" charset="0"/>
              <a:cs typeface="Times New Roman" panose="02020603050405020304" pitchFamily="18" charset="0"/>
            </a:rPr>
            <a:t> de </a:t>
          </a:r>
          <a:r>
            <a:rPr lang="en-GB" sz="1800" dirty="0" err="1">
              <a:latin typeface="Times New Roman" panose="02020603050405020304" pitchFamily="18" charset="0"/>
              <a:cs typeface="Times New Roman" panose="02020603050405020304" pitchFamily="18" charset="0"/>
            </a:rPr>
            <a:t>crize</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financiare</a:t>
          </a:r>
          <a:r>
            <a:rPr lang="en-GB" sz="1800" dirty="0">
              <a:latin typeface="Times New Roman" panose="02020603050405020304" pitchFamily="18" charset="0"/>
              <a:cs typeface="Times New Roman" panose="02020603050405020304" pitchFamily="18" charset="0"/>
            </a:rPr>
            <a:t>, ci </a:t>
          </a:r>
          <a:r>
            <a:rPr lang="en-GB" sz="1800" dirty="0" err="1">
              <a:latin typeface="Times New Roman" panose="02020603050405020304" pitchFamily="18" charset="0"/>
              <a:cs typeface="Times New Roman" panose="02020603050405020304" pitchFamily="18" charset="0"/>
            </a:rPr>
            <a:t>și</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în</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alte</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tipuri</a:t>
          </a:r>
          <a:r>
            <a:rPr lang="en-GB" sz="1800" dirty="0">
              <a:latin typeface="Times New Roman" panose="02020603050405020304" pitchFamily="18" charset="0"/>
              <a:cs typeface="Times New Roman" panose="02020603050405020304" pitchFamily="18" charset="0"/>
            </a:rPr>
            <a:t> de </a:t>
          </a:r>
          <a:r>
            <a:rPr lang="en-GB" sz="1800" dirty="0" err="1">
              <a:latin typeface="Times New Roman" panose="02020603050405020304" pitchFamily="18" charset="0"/>
              <a:cs typeface="Times New Roman" panose="02020603050405020304" pitchFamily="18" charset="0"/>
            </a:rPr>
            <a:t>crize</a:t>
          </a:r>
          <a:endParaRPr lang="en-US" sz="1800" dirty="0">
            <a:latin typeface="Times New Roman" panose="02020603050405020304" pitchFamily="18" charset="0"/>
            <a:cs typeface="Times New Roman" panose="02020603050405020304" pitchFamily="18" charset="0"/>
          </a:endParaRPr>
        </a:p>
      </dgm:t>
    </dgm:pt>
    <dgm:pt modelId="{91000F16-D61A-4D34-A80A-73FD789FBB19}" type="parTrans" cxnId="{5D5EC42B-62D4-4D57-871F-FA65BE8417EA}">
      <dgm:prSet/>
      <dgm:spPr/>
      <dgm:t>
        <a:bodyPr/>
        <a:lstStyle/>
        <a:p>
          <a:endParaRPr lang="en-US"/>
        </a:p>
      </dgm:t>
    </dgm:pt>
    <dgm:pt modelId="{B362B72E-4B58-4D10-A28F-91692014F8C2}" type="sibTrans" cxnId="{5D5EC42B-62D4-4D57-871F-FA65BE8417EA}">
      <dgm:prSet/>
      <dgm:spPr/>
      <dgm:t>
        <a:bodyPr/>
        <a:lstStyle/>
        <a:p>
          <a:endParaRPr lang="en-US"/>
        </a:p>
      </dgm:t>
    </dgm:pt>
    <dgm:pt modelId="{EE49696E-9FF3-41D5-ACC8-5170B8F2D8F5}" type="pres">
      <dgm:prSet presAssocID="{25C8AC2E-D447-43C5-83CE-D88740C64BE7}" presName="linearFlow" presStyleCnt="0">
        <dgm:presLayoutVars>
          <dgm:dir/>
          <dgm:animLvl val="lvl"/>
          <dgm:resizeHandles val="exact"/>
        </dgm:presLayoutVars>
      </dgm:prSet>
      <dgm:spPr/>
      <dgm:t>
        <a:bodyPr/>
        <a:lstStyle/>
        <a:p>
          <a:endParaRPr lang="en-US"/>
        </a:p>
      </dgm:t>
    </dgm:pt>
    <dgm:pt modelId="{FA757517-E295-4156-ABE0-63DE266116D8}" type="pres">
      <dgm:prSet presAssocID="{09B14C5C-2AC7-4E9D-A2AF-52D02B55358E}" presName="composite" presStyleCnt="0"/>
      <dgm:spPr/>
    </dgm:pt>
    <dgm:pt modelId="{76F008A8-D0F6-4A9A-8633-8F11B3A650C7}" type="pres">
      <dgm:prSet presAssocID="{09B14C5C-2AC7-4E9D-A2AF-52D02B55358E}" presName="parentText" presStyleLbl="alignNode1" presStyleIdx="0" presStyleCnt="6">
        <dgm:presLayoutVars>
          <dgm:chMax val="1"/>
          <dgm:bulletEnabled val="1"/>
        </dgm:presLayoutVars>
      </dgm:prSet>
      <dgm:spPr/>
      <dgm:t>
        <a:bodyPr/>
        <a:lstStyle/>
        <a:p>
          <a:endParaRPr lang="en-US"/>
        </a:p>
      </dgm:t>
    </dgm:pt>
    <dgm:pt modelId="{1DB13768-1910-476A-A26B-9FDD26FDA2D1}" type="pres">
      <dgm:prSet presAssocID="{09B14C5C-2AC7-4E9D-A2AF-52D02B55358E}" presName="descendantText" presStyleLbl="alignAcc1" presStyleIdx="0" presStyleCnt="6">
        <dgm:presLayoutVars>
          <dgm:bulletEnabled val="1"/>
        </dgm:presLayoutVars>
      </dgm:prSet>
      <dgm:spPr/>
      <dgm:t>
        <a:bodyPr/>
        <a:lstStyle/>
        <a:p>
          <a:endParaRPr lang="en-US"/>
        </a:p>
      </dgm:t>
    </dgm:pt>
    <dgm:pt modelId="{744CFEEC-D1C0-4F49-9137-094665683AC5}" type="pres">
      <dgm:prSet presAssocID="{EC09DBC8-4F87-4AD2-8AC4-AD3CEA6BAAFD}" presName="sp" presStyleCnt="0"/>
      <dgm:spPr/>
    </dgm:pt>
    <dgm:pt modelId="{FFEE973D-6172-42BF-B542-31D326B81490}" type="pres">
      <dgm:prSet presAssocID="{EFAB44D1-EC61-49AD-BF29-FF0AF25BC104}" presName="composite" presStyleCnt="0"/>
      <dgm:spPr/>
    </dgm:pt>
    <dgm:pt modelId="{062E1EB4-79EF-42D4-81EE-78724A75816C}" type="pres">
      <dgm:prSet presAssocID="{EFAB44D1-EC61-49AD-BF29-FF0AF25BC104}" presName="parentText" presStyleLbl="alignNode1" presStyleIdx="1" presStyleCnt="6">
        <dgm:presLayoutVars>
          <dgm:chMax val="1"/>
          <dgm:bulletEnabled val="1"/>
        </dgm:presLayoutVars>
      </dgm:prSet>
      <dgm:spPr/>
      <dgm:t>
        <a:bodyPr/>
        <a:lstStyle/>
        <a:p>
          <a:endParaRPr lang="en-US"/>
        </a:p>
      </dgm:t>
    </dgm:pt>
    <dgm:pt modelId="{C024B624-3EF5-4A51-A97D-841089A773A8}" type="pres">
      <dgm:prSet presAssocID="{EFAB44D1-EC61-49AD-BF29-FF0AF25BC104}" presName="descendantText" presStyleLbl="alignAcc1" presStyleIdx="1" presStyleCnt="6">
        <dgm:presLayoutVars>
          <dgm:bulletEnabled val="1"/>
        </dgm:presLayoutVars>
      </dgm:prSet>
      <dgm:spPr/>
      <dgm:t>
        <a:bodyPr/>
        <a:lstStyle/>
        <a:p>
          <a:endParaRPr lang="en-US"/>
        </a:p>
      </dgm:t>
    </dgm:pt>
    <dgm:pt modelId="{C728574B-BE2B-4387-B07C-1F4884538E4B}" type="pres">
      <dgm:prSet presAssocID="{ED9862E0-35D3-4BB5-BA69-062CA60CD6C7}" presName="sp" presStyleCnt="0"/>
      <dgm:spPr/>
    </dgm:pt>
    <dgm:pt modelId="{A9700750-63B1-4D5D-9DE3-B5F864C0784C}" type="pres">
      <dgm:prSet presAssocID="{1B46CE87-72B9-4F68-A56B-2DC2169447FC}" presName="composite" presStyleCnt="0"/>
      <dgm:spPr/>
    </dgm:pt>
    <dgm:pt modelId="{E2A35E2E-6C03-4AD0-BB04-1B4674BE403D}" type="pres">
      <dgm:prSet presAssocID="{1B46CE87-72B9-4F68-A56B-2DC2169447FC}" presName="parentText" presStyleLbl="alignNode1" presStyleIdx="2" presStyleCnt="6">
        <dgm:presLayoutVars>
          <dgm:chMax val="1"/>
          <dgm:bulletEnabled val="1"/>
        </dgm:presLayoutVars>
      </dgm:prSet>
      <dgm:spPr/>
      <dgm:t>
        <a:bodyPr/>
        <a:lstStyle/>
        <a:p>
          <a:endParaRPr lang="en-US"/>
        </a:p>
      </dgm:t>
    </dgm:pt>
    <dgm:pt modelId="{CAE47584-AA16-4D3E-857A-05B485EE809D}" type="pres">
      <dgm:prSet presAssocID="{1B46CE87-72B9-4F68-A56B-2DC2169447FC}" presName="descendantText" presStyleLbl="alignAcc1" presStyleIdx="2" presStyleCnt="6">
        <dgm:presLayoutVars>
          <dgm:bulletEnabled val="1"/>
        </dgm:presLayoutVars>
      </dgm:prSet>
      <dgm:spPr/>
      <dgm:t>
        <a:bodyPr/>
        <a:lstStyle/>
        <a:p>
          <a:endParaRPr lang="en-US"/>
        </a:p>
      </dgm:t>
    </dgm:pt>
    <dgm:pt modelId="{F8460596-5D5F-4133-B15B-478DC606C833}" type="pres">
      <dgm:prSet presAssocID="{F832A745-4830-42B3-94D2-9B4CE0DE7DD1}" presName="sp" presStyleCnt="0"/>
      <dgm:spPr/>
    </dgm:pt>
    <dgm:pt modelId="{F00515C7-4BCD-4BD5-8C14-3185C9407E0D}" type="pres">
      <dgm:prSet presAssocID="{D8C7C7E9-6736-4273-926B-CA9C87600798}" presName="composite" presStyleCnt="0"/>
      <dgm:spPr/>
    </dgm:pt>
    <dgm:pt modelId="{7A786829-B019-4704-9020-EA6684DB01B2}" type="pres">
      <dgm:prSet presAssocID="{D8C7C7E9-6736-4273-926B-CA9C87600798}" presName="parentText" presStyleLbl="alignNode1" presStyleIdx="3" presStyleCnt="6">
        <dgm:presLayoutVars>
          <dgm:chMax val="1"/>
          <dgm:bulletEnabled val="1"/>
        </dgm:presLayoutVars>
      </dgm:prSet>
      <dgm:spPr/>
      <dgm:t>
        <a:bodyPr/>
        <a:lstStyle/>
        <a:p>
          <a:endParaRPr lang="en-US"/>
        </a:p>
      </dgm:t>
    </dgm:pt>
    <dgm:pt modelId="{D14431E4-7F20-4E42-99A6-56A5AEBEE372}" type="pres">
      <dgm:prSet presAssocID="{D8C7C7E9-6736-4273-926B-CA9C87600798}" presName="descendantText" presStyleLbl="alignAcc1" presStyleIdx="3" presStyleCnt="6">
        <dgm:presLayoutVars>
          <dgm:bulletEnabled val="1"/>
        </dgm:presLayoutVars>
      </dgm:prSet>
      <dgm:spPr/>
      <dgm:t>
        <a:bodyPr/>
        <a:lstStyle/>
        <a:p>
          <a:endParaRPr lang="en-US"/>
        </a:p>
      </dgm:t>
    </dgm:pt>
    <dgm:pt modelId="{60547A68-87EC-428A-8257-194F1E893379}" type="pres">
      <dgm:prSet presAssocID="{498B2EF7-1777-4DF0-BD75-305E835A465D}" presName="sp" presStyleCnt="0"/>
      <dgm:spPr/>
    </dgm:pt>
    <dgm:pt modelId="{BB02DFF2-1DBE-4885-8E9E-CC451126F145}" type="pres">
      <dgm:prSet presAssocID="{4B053EBB-7901-4DDD-BCB0-7916A13D726E}" presName="composite" presStyleCnt="0"/>
      <dgm:spPr/>
    </dgm:pt>
    <dgm:pt modelId="{0A0398F9-4237-450F-AE0C-52A7E45D719F}" type="pres">
      <dgm:prSet presAssocID="{4B053EBB-7901-4DDD-BCB0-7916A13D726E}" presName="parentText" presStyleLbl="alignNode1" presStyleIdx="4" presStyleCnt="6">
        <dgm:presLayoutVars>
          <dgm:chMax val="1"/>
          <dgm:bulletEnabled val="1"/>
        </dgm:presLayoutVars>
      </dgm:prSet>
      <dgm:spPr/>
      <dgm:t>
        <a:bodyPr/>
        <a:lstStyle/>
        <a:p>
          <a:endParaRPr lang="en-US"/>
        </a:p>
      </dgm:t>
    </dgm:pt>
    <dgm:pt modelId="{57467D34-2142-4EB3-B54D-01384FC954B5}" type="pres">
      <dgm:prSet presAssocID="{4B053EBB-7901-4DDD-BCB0-7916A13D726E}" presName="descendantText" presStyleLbl="alignAcc1" presStyleIdx="4" presStyleCnt="6">
        <dgm:presLayoutVars>
          <dgm:bulletEnabled val="1"/>
        </dgm:presLayoutVars>
      </dgm:prSet>
      <dgm:spPr/>
      <dgm:t>
        <a:bodyPr/>
        <a:lstStyle/>
        <a:p>
          <a:endParaRPr lang="en-US"/>
        </a:p>
      </dgm:t>
    </dgm:pt>
    <dgm:pt modelId="{B110681E-5552-4F10-B3A1-13249B8CA203}" type="pres">
      <dgm:prSet presAssocID="{B14EB884-AD63-4C37-B0F2-1A63510E05D4}" presName="sp" presStyleCnt="0"/>
      <dgm:spPr/>
    </dgm:pt>
    <dgm:pt modelId="{BE02BB01-D21B-4C62-A6D2-9966E5BADD4F}" type="pres">
      <dgm:prSet presAssocID="{44FA43E2-6170-4F7B-A987-04502919CDD1}" presName="composite" presStyleCnt="0"/>
      <dgm:spPr/>
    </dgm:pt>
    <dgm:pt modelId="{AAE629C3-69DF-4152-BB88-8E4328669CF5}" type="pres">
      <dgm:prSet presAssocID="{44FA43E2-6170-4F7B-A987-04502919CDD1}" presName="parentText" presStyleLbl="alignNode1" presStyleIdx="5" presStyleCnt="6">
        <dgm:presLayoutVars>
          <dgm:chMax val="1"/>
          <dgm:bulletEnabled val="1"/>
        </dgm:presLayoutVars>
      </dgm:prSet>
      <dgm:spPr/>
      <dgm:t>
        <a:bodyPr/>
        <a:lstStyle/>
        <a:p>
          <a:endParaRPr lang="en-US"/>
        </a:p>
      </dgm:t>
    </dgm:pt>
    <dgm:pt modelId="{ACEE0AFF-24F3-416B-B8CA-813645E66815}" type="pres">
      <dgm:prSet presAssocID="{44FA43E2-6170-4F7B-A987-04502919CDD1}" presName="descendantText" presStyleLbl="alignAcc1" presStyleIdx="5" presStyleCnt="6">
        <dgm:presLayoutVars>
          <dgm:bulletEnabled val="1"/>
        </dgm:presLayoutVars>
      </dgm:prSet>
      <dgm:spPr/>
      <dgm:t>
        <a:bodyPr/>
        <a:lstStyle/>
        <a:p>
          <a:endParaRPr lang="en-US"/>
        </a:p>
      </dgm:t>
    </dgm:pt>
  </dgm:ptLst>
  <dgm:cxnLst>
    <dgm:cxn modelId="{008A03AE-FD95-44CF-8648-80945B3F405D}" type="presOf" srcId="{EFAB44D1-EC61-49AD-BF29-FF0AF25BC104}" destId="{062E1EB4-79EF-42D4-81EE-78724A75816C}" srcOrd="0" destOrd="0" presId="urn:microsoft.com/office/officeart/2005/8/layout/chevron2"/>
    <dgm:cxn modelId="{F09B438D-B35E-4F11-8BBD-60BE60F4A79F}" type="presOf" srcId="{D8C7C7E9-6736-4273-926B-CA9C87600798}" destId="{7A786829-B019-4704-9020-EA6684DB01B2}" srcOrd="0" destOrd="0" presId="urn:microsoft.com/office/officeart/2005/8/layout/chevron2"/>
    <dgm:cxn modelId="{DC79F27F-6E05-4F10-A6E3-7AD95B2F4A39}" srcId="{25C8AC2E-D447-43C5-83CE-D88740C64BE7}" destId="{1B46CE87-72B9-4F68-A56B-2DC2169447FC}" srcOrd="2" destOrd="0" parTransId="{23603230-9232-42FA-90CE-BCFDB0282219}" sibTransId="{F832A745-4830-42B3-94D2-9B4CE0DE7DD1}"/>
    <dgm:cxn modelId="{5D5EC42B-62D4-4D57-871F-FA65BE8417EA}" srcId="{44FA43E2-6170-4F7B-A987-04502919CDD1}" destId="{960E357C-9408-415C-917B-D9DEC102D4E1}" srcOrd="0" destOrd="0" parTransId="{91000F16-D61A-4D34-A80A-73FD789FBB19}" sibTransId="{B362B72E-4B58-4D10-A28F-91692014F8C2}"/>
    <dgm:cxn modelId="{D7CFDBE8-5492-4B89-998B-8AAC9608A4F1}" type="presOf" srcId="{4B053EBB-7901-4DDD-BCB0-7916A13D726E}" destId="{0A0398F9-4237-450F-AE0C-52A7E45D719F}" srcOrd="0" destOrd="0" presId="urn:microsoft.com/office/officeart/2005/8/layout/chevron2"/>
    <dgm:cxn modelId="{3DD353A2-F995-4474-87DA-4608CAC024DA}" srcId="{1B46CE87-72B9-4F68-A56B-2DC2169447FC}" destId="{1B13B022-E877-40AC-B6F0-05827843B034}" srcOrd="0" destOrd="0" parTransId="{8D395F1A-CC63-49F4-882C-11E05E924905}" sibTransId="{48673233-AD7D-4222-A472-3009C6B04EDD}"/>
    <dgm:cxn modelId="{E91065DD-2460-4E6A-8CD9-FA89C94911D2}" type="presOf" srcId="{014B7006-C05E-48FE-9ADF-AC0E928F879F}" destId="{C024B624-3EF5-4A51-A97D-841089A773A8}" srcOrd="0" destOrd="0" presId="urn:microsoft.com/office/officeart/2005/8/layout/chevron2"/>
    <dgm:cxn modelId="{C9FE2C35-7532-4877-B3A6-50336C95A21E}" srcId="{EFAB44D1-EC61-49AD-BF29-FF0AF25BC104}" destId="{014B7006-C05E-48FE-9ADF-AC0E928F879F}" srcOrd="0" destOrd="0" parTransId="{AFA0947E-27B2-4CAD-9565-EA8151168F5F}" sibTransId="{6925B9EB-C87E-4B38-AA58-15D1EE84E5A5}"/>
    <dgm:cxn modelId="{079ABC13-635F-414D-A634-D959FDF9D61C}" srcId="{09B14C5C-2AC7-4E9D-A2AF-52D02B55358E}" destId="{77360E54-E8E0-4045-AA9C-14209AF15CF4}" srcOrd="0" destOrd="0" parTransId="{1AD95DBC-A4A0-49C6-AF4C-1BC8FAA2F3DA}" sibTransId="{385EB452-C732-4662-BE06-DE9E1C577CD7}"/>
    <dgm:cxn modelId="{DDBD645C-AEDE-4433-B2D4-C10E73A30C84}" srcId="{D8C7C7E9-6736-4273-926B-CA9C87600798}" destId="{9367C6E8-EC8C-49BA-A60F-683B6320CEE2}" srcOrd="0" destOrd="0" parTransId="{46F844B5-5BC4-4C55-B775-1B63FBB15748}" sibTransId="{55AF8DFE-9169-4BB8-9C2B-A5A6A77D0B31}"/>
    <dgm:cxn modelId="{4598D766-067E-4C75-995D-458DDFAFDAFF}" srcId="{25C8AC2E-D447-43C5-83CE-D88740C64BE7}" destId="{EFAB44D1-EC61-49AD-BF29-FF0AF25BC104}" srcOrd="1" destOrd="0" parTransId="{CB55868F-B853-435B-A612-ED7BA5B04403}" sibTransId="{ED9862E0-35D3-4BB5-BA69-062CA60CD6C7}"/>
    <dgm:cxn modelId="{7EC1900E-AD29-4A31-91EE-D87BEA1C8F41}" type="presOf" srcId="{0ABF8350-D9B8-4511-B249-8341CB93AFB8}" destId="{57467D34-2142-4EB3-B54D-01384FC954B5}" srcOrd="0" destOrd="0" presId="urn:microsoft.com/office/officeart/2005/8/layout/chevron2"/>
    <dgm:cxn modelId="{0D5D8F1A-ACCA-4B08-934B-55B59D8B1D8C}" srcId="{25C8AC2E-D447-43C5-83CE-D88740C64BE7}" destId="{09B14C5C-2AC7-4E9D-A2AF-52D02B55358E}" srcOrd="0" destOrd="0" parTransId="{E92D2C9C-393A-4E65-8161-4ABA58F427D4}" sibTransId="{EC09DBC8-4F87-4AD2-8AC4-AD3CEA6BAAFD}"/>
    <dgm:cxn modelId="{CDC92DEB-2E46-4415-82E3-95AAACB67401}" type="presOf" srcId="{9367C6E8-EC8C-49BA-A60F-683B6320CEE2}" destId="{D14431E4-7F20-4E42-99A6-56A5AEBEE372}" srcOrd="0" destOrd="0" presId="urn:microsoft.com/office/officeart/2005/8/layout/chevron2"/>
    <dgm:cxn modelId="{3DD92B6D-4876-4BC0-8570-708F98EAC9F4}" type="presOf" srcId="{1B13B022-E877-40AC-B6F0-05827843B034}" destId="{CAE47584-AA16-4D3E-857A-05B485EE809D}" srcOrd="0" destOrd="0" presId="urn:microsoft.com/office/officeart/2005/8/layout/chevron2"/>
    <dgm:cxn modelId="{2CCBC6E7-E178-47EB-B236-F7E7ADC22FCC}" srcId="{4B053EBB-7901-4DDD-BCB0-7916A13D726E}" destId="{0ABF8350-D9B8-4511-B249-8341CB93AFB8}" srcOrd="0" destOrd="0" parTransId="{FC8169C7-EF79-44FE-A501-28F6311845CB}" sibTransId="{F08C4CC8-9B00-44C4-8D41-7A92194AA06A}"/>
    <dgm:cxn modelId="{9BCD2357-48FD-49DE-A4AC-FA99579FC851}" type="presOf" srcId="{1B46CE87-72B9-4F68-A56B-2DC2169447FC}" destId="{E2A35E2E-6C03-4AD0-BB04-1B4674BE403D}" srcOrd="0" destOrd="0" presId="urn:microsoft.com/office/officeart/2005/8/layout/chevron2"/>
    <dgm:cxn modelId="{3534BDC3-F5AB-4640-835C-9495B324EA1F}" type="presOf" srcId="{09B14C5C-2AC7-4E9D-A2AF-52D02B55358E}" destId="{76F008A8-D0F6-4A9A-8633-8F11B3A650C7}" srcOrd="0" destOrd="0" presId="urn:microsoft.com/office/officeart/2005/8/layout/chevron2"/>
    <dgm:cxn modelId="{304DE02D-3F00-41CA-B525-D09F858454B4}" srcId="{25C8AC2E-D447-43C5-83CE-D88740C64BE7}" destId="{4B053EBB-7901-4DDD-BCB0-7916A13D726E}" srcOrd="4" destOrd="0" parTransId="{C9CEEB60-A982-40B8-A257-131573E2E967}" sibTransId="{B14EB884-AD63-4C37-B0F2-1A63510E05D4}"/>
    <dgm:cxn modelId="{D50F0789-7E95-489B-8F8F-6E15945C2703}" srcId="{25C8AC2E-D447-43C5-83CE-D88740C64BE7}" destId="{D8C7C7E9-6736-4273-926B-CA9C87600798}" srcOrd="3" destOrd="0" parTransId="{924E200B-591D-4DCC-8538-2B67683A626A}" sibTransId="{498B2EF7-1777-4DF0-BD75-305E835A465D}"/>
    <dgm:cxn modelId="{989C8497-2947-4DC0-95AA-8BF33BC03B66}" type="presOf" srcId="{960E357C-9408-415C-917B-D9DEC102D4E1}" destId="{ACEE0AFF-24F3-416B-B8CA-813645E66815}" srcOrd="0" destOrd="0" presId="urn:microsoft.com/office/officeart/2005/8/layout/chevron2"/>
    <dgm:cxn modelId="{1810629D-F5FF-4028-A164-47259486E0FF}" type="presOf" srcId="{44FA43E2-6170-4F7B-A987-04502919CDD1}" destId="{AAE629C3-69DF-4152-BB88-8E4328669CF5}" srcOrd="0" destOrd="0" presId="urn:microsoft.com/office/officeart/2005/8/layout/chevron2"/>
    <dgm:cxn modelId="{A0EE8D35-4D4E-4D0C-9539-22744E8803D4}" type="presOf" srcId="{25C8AC2E-D447-43C5-83CE-D88740C64BE7}" destId="{EE49696E-9FF3-41D5-ACC8-5170B8F2D8F5}" srcOrd="0" destOrd="0" presId="urn:microsoft.com/office/officeart/2005/8/layout/chevron2"/>
    <dgm:cxn modelId="{DA21E918-3CE7-4F56-B439-364C9235F991}" type="presOf" srcId="{77360E54-E8E0-4045-AA9C-14209AF15CF4}" destId="{1DB13768-1910-476A-A26B-9FDD26FDA2D1}" srcOrd="0" destOrd="0" presId="urn:microsoft.com/office/officeart/2005/8/layout/chevron2"/>
    <dgm:cxn modelId="{00B4E9E6-86D4-4423-B792-D93AD1BED4BB}" srcId="{25C8AC2E-D447-43C5-83CE-D88740C64BE7}" destId="{44FA43E2-6170-4F7B-A987-04502919CDD1}" srcOrd="5" destOrd="0" parTransId="{A6FD2CDD-A197-4B40-8F0E-87590CD5D499}" sibTransId="{CCD817C4-7E77-4A00-9726-EF2B4DCD11EE}"/>
    <dgm:cxn modelId="{58761ABA-505A-4C0C-9DF3-FBBC7C2AF73D}" type="presParOf" srcId="{EE49696E-9FF3-41D5-ACC8-5170B8F2D8F5}" destId="{FA757517-E295-4156-ABE0-63DE266116D8}" srcOrd="0" destOrd="0" presId="urn:microsoft.com/office/officeart/2005/8/layout/chevron2"/>
    <dgm:cxn modelId="{EF250A61-935E-4BE4-9B0E-33CD91AD8437}" type="presParOf" srcId="{FA757517-E295-4156-ABE0-63DE266116D8}" destId="{76F008A8-D0F6-4A9A-8633-8F11B3A650C7}" srcOrd="0" destOrd="0" presId="urn:microsoft.com/office/officeart/2005/8/layout/chevron2"/>
    <dgm:cxn modelId="{5ED3382A-94BB-4EA3-A8E6-6FE1ACB6FA88}" type="presParOf" srcId="{FA757517-E295-4156-ABE0-63DE266116D8}" destId="{1DB13768-1910-476A-A26B-9FDD26FDA2D1}" srcOrd="1" destOrd="0" presId="urn:microsoft.com/office/officeart/2005/8/layout/chevron2"/>
    <dgm:cxn modelId="{7810685E-19E0-4615-8D2B-EE45CD065A2A}" type="presParOf" srcId="{EE49696E-9FF3-41D5-ACC8-5170B8F2D8F5}" destId="{744CFEEC-D1C0-4F49-9137-094665683AC5}" srcOrd="1" destOrd="0" presId="urn:microsoft.com/office/officeart/2005/8/layout/chevron2"/>
    <dgm:cxn modelId="{3D567F71-50E6-4C03-8096-A5951AAB4342}" type="presParOf" srcId="{EE49696E-9FF3-41D5-ACC8-5170B8F2D8F5}" destId="{FFEE973D-6172-42BF-B542-31D326B81490}" srcOrd="2" destOrd="0" presId="urn:microsoft.com/office/officeart/2005/8/layout/chevron2"/>
    <dgm:cxn modelId="{F6F93D1C-33DC-44AD-B772-430A59ABF11C}" type="presParOf" srcId="{FFEE973D-6172-42BF-B542-31D326B81490}" destId="{062E1EB4-79EF-42D4-81EE-78724A75816C}" srcOrd="0" destOrd="0" presId="urn:microsoft.com/office/officeart/2005/8/layout/chevron2"/>
    <dgm:cxn modelId="{8B7CF98F-706D-4558-BD0D-DE5F2225BAD4}" type="presParOf" srcId="{FFEE973D-6172-42BF-B542-31D326B81490}" destId="{C024B624-3EF5-4A51-A97D-841089A773A8}" srcOrd="1" destOrd="0" presId="urn:microsoft.com/office/officeart/2005/8/layout/chevron2"/>
    <dgm:cxn modelId="{19B4E663-7214-4834-8EAB-1497F6981CCA}" type="presParOf" srcId="{EE49696E-9FF3-41D5-ACC8-5170B8F2D8F5}" destId="{C728574B-BE2B-4387-B07C-1F4884538E4B}" srcOrd="3" destOrd="0" presId="urn:microsoft.com/office/officeart/2005/8/layout/chevron2"/>
    <dgm:cxn modelId="{81BEF8B8-7AA3-4E74-8556-A38ADBE72438}" type="presParOf" srcId="{EE49696E-9FF3-41D5-ACC8-5170B8F2D8F5}" destId="{A9700750-63B1-4D5D-9DE3-B5F864C0784C}" srcOrd="4" destOrd="0" presId="urn:microsoft.com/office/officeart/2005/8/layout/chevron2"/>
    <dgm:cxn modelId="{302352EC-D57B-42A5-9B89-75A1AD1FC4D0}" type="presParOf" srcId="{A9700750-63B1-4D5D-9DE3-B5F864C0784C}" destId="{E2A35E2E-6C03-4AD0-BB04-1B4674BE403D}" srcOrd="0" destOrd="0" presId="urn:microsoft.com/office/officeart/2005/8/layout/chevron2"/>
    <dgm:cxn modelId="{22B8CC43-E077-4259-90F9-FDB5E58D1C8C}" type="presParOf" srcId="{A9700750-63B1-4D5D-9DE3-B5F864C0784C}" destId="{CAE47584-AA16-4D3E-857A-05B485EE809D}" srcOrd="1" destOrd="0" presId="urn:microsoft.com/office/officeart/2005/8/layout/chevron2"/>
    <dgm:cxn modelId="{83922DE6-C7FD-4F0B-A093-53EA271408F4}" type="presParOf" srcId="{EE49696E-9FF3-41D5-ACC8-5170B8F2D8F5}" destId="{F8460596-5D5F-4133-B15B-478DC606C833}" srcOrd="5" destOrd="0" presId="urn:microsoft.com/office/officeart/2005/8/layout/chevron2"/>
    <dgm:cxn modelId="{381B6396-B3B3-4C00-BD35-023FEF0CA96B}" type="presParOf" srcId="{EE49696E-9FF3-41D5-ACC8-5170B8F2D8F5}" destId="{F00515C7-4BCD-4BD5-8C14-3185C9407E0D}" srcOrd="6" destOrd="0" presId="urn:microsoft.com/office/officeart/2005/8/layout/chevron2"/>
    <dgm:cxn modelId="{8F28CD61-C98B-4594-AB97-06D7FDA22189}" type="presParOf" srcId="{F00515C7-4BCD-4BD5-8C14-3185C9407E0D}" destId="{7A786829-B019-4704-9020-EA6684DB01B2}" srcOrd="0" destOrd="0" presId="urn:microsoft.com/office/officeart/2005/8/layout/chevron2"/>
    <dgm:cxn modelId="{6C2DB435-8022-449B-A8F9-27DC1C1A05A0}" type="presParOf" srcId="{F00515C7-4BCD-4BD5-8C14-3185C9407E0D}" destId="{D14431E4-7F20-4E42-99A6-56A5AEBEE372}" srcOrd="1" destOrd="0" presId="urn:microsoft.com/office/officeart/2005/8/layout/chevron2"/>
    <dgm:cxn modelId="{EF324AE7-F89F-45F3-80D9-037F553E1742}" type="presParOf" srcId="{EE49696E-9FF3-41D5-ACC8-5170B8F2D8F5}" destId="{60547A68-87EC-428A-8257-194F1E893379}" srcOrd="7" destOrd="0" presId="urn:microsoft.com/office/officeart/2005/8/layout/chevron2"/>
    <dgm:cxn modelId="{B8FEBE94-7000-4C6D-9007-853FC9172570}" type="presParOf" srcId="{EE49696E-9FF3-41D5-ACC8-5170B8F2D8F5}" destId="{BB02DFF2-1DBE-4885-8E9E-CC451126F145}" srcOrd="8" destOrd="0" presId="urn:microsoft.com/office/officeart/2005/8/layout/chevron2"/>
    <dgm:cxn modelId="{DC2EBD53-26EF-4D72-B500-07A689D3FEB6}" type="presParOf" srcId="{BB02DFF2-1DBE-4885-8E9E-CC451126F145}" destId="{0A0398F9-4237-450F-AE0C-52A7E45D719F}" srcOrd="0" destOrd="0" presId="urn:microsoft.com/office/officeart/2005/8/layout/chevron2"/>
    <dgm:cxn modelId="{9597A648-1A3B-4B5D-B849-83285A3CECEC}" type="presParOf" srcId="{BB02DFF2-1DBE-4885-8E9E-CC451126F145}" destId="{57467D34-2142-4EB3-B54D-01384FC954B5}" srcOrd="1" destOrd="0" presId="urn:microsoft.com/office/officeart/2005/8/layout/chevron2"/>
    <dgm:cxn modelId="{3F3A402B-4001-436B-A5EB-94455783BBFE}" type="presParOf" srcId="{EE49696E-9FF3-41D5-ACC8-5170B8F2D8F5}" destId="{B110681E-5552-4F10-B3A1-13249B8CA203}" srcOrd="9" destOrd="0" presId="urn:microsoft.com/office/officeart/2005/8/layout/chevron2"/>
    <dgm:cxn modelId="{DE2DD3AB-13E0-45B9-BD1C-6C640BBD08A9}" type="presParOf" srcId="{EE49696E-9FF3-41D5-ACC8-5170B8F2D8F5}" destId="{BE02BB01-D21B-4C62-A6D2-9966E5BADD4F}" srcOrd="10" destOrd="0" presId="urn:microsoft.com/office/officeart/2005/8/layout/chevron2"/>
    <dgm:cxn modelId="{23DA2947-B6C9-4BDE-8A88-73EC4F0FD4F5}" type="presParOf" srcId="{BE02BB01-D21B-4C62-A6D2-9966E5BADD4F}" destId="{AAE629C3-69DF-4152-BB88-8E4328669CF5}" srcOrd="0" destOrd="0" presId="urn:microsoft.com/office/officeart/2005/8/layout/chevron2"/>
    <dgm:cxn modelId="{A2C30640-5F0C-4F38-960A-B48077F5D951}" type="presParOf" srcId="{BE02BB01-D21B-4C62-A6D2-9966E5BADD4F}" destId="{ACEE0AFF-24F3-416B-B8CA-813645E66815}"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A224A0B-83F1-4C8B-BD53-2C1A9A301118}" type="doc">
      <dgm:prSet loTypeId="urn:microsoft.com/office/officeart/2005/8/layout/list1" loCatId="list" qsTypeId="urn:microsoft.com/office/officeart/2005/8/quickstyle/simple4" qsCatId="simple" csTypeId="urn:microsoft.com/office/officeart/2005/8/colors/accent0_3" csCatId="mainScheme" phldr="1"/>
      <dgm:spPr/>
      <dgm:t>
        <a:bodyPr/>
        <a:lstStyle/>
        <a:p>
          <a:endParaRPr lang="en-US"/>
        </a:p>
      </dgm:t>
    </dgm:pt>
    <dgm:pt modelId="{C9A1C1ED-403E-4A33-82C8-49CCBEF818CC}">
      <dgm:prSet phldrT="[Text]" custT="1"/>
      <dgm:spPr/>
      <dgm:t>
        <a:bodyPr/>
        <a:lstStyle/>
        <a:p>
          <a:pPr marL="0" indent="0" algn="ctr">
            <a:lnSpc>
              <a:spcPct val="130000"/>
            </a:lnSpc>
            <a:spcAft>
              <a:spcPts val="0"/>
            </a:spcAft>
          </a:pPr>
          <a:r>
            <a:rPr lang="ro-RO" sz="2400" b="1" i="1" dirty="0" err="1">
              <a:latin typeface="Times New Roman" panose="02020603050405020304" pitchFamily="18" charset="0"/>
              <a:cs typeface="Times New Roman" panose="02020603050405020304" pitchFamily="18" charset="0"/>
            </a:rPr>
            <a:t>Accounting</a:t>
          </a:r>
          <a:r>
            <a:rPr lang="ro-RO" sz="2400" b="1" i="1" dirty="0">
              <a:latin typeface="Times New Roman" panose="02020603050405020304" pitchFamily="18" charset="0"/>
              <a:cs typeface="Times New Roman" panose="02020603050405020304" pitchFamily="18" charset="0"/>
            </a:rPr>
            <a:t> Information </a:t>
          </a:r>
          <a:r>
            <a:rPr lang="ro-RO" sz="2400" b="1" i="1" dirty="0" err="1">
              <a:latin typeface="Times New Roman" panose="02020603050405020304" pitchFamily="18" charset="0"/>
              <a:cs typeface="Times New Roman" panose="02020603050405020304" pitchFamily="18" charset="0"/>
            </a:rPr>
            <a:t>Systems</a:t>
          </a:r>
          <a:r>
            <a:rPr lang="ro-RO" sz="2400" b="1" i="1" dirty="0">
              <a:latin typeface="Times New Roman" panose="02020603050405020304" pitchFamily="18" charset="0"/>
              <a:cs typeface="Times New Roman" panose="02020603050405020304" pitchFamily="18" charset="0"/>
            </a:rPr>
            <a:t> as Mediator for Digital Technology </a:t>
          </a:r>
          <a:r>
            <a:rPr lang="ro-RO" sz="2400" b="1" i="1" dirty="0" err="1">
              <a:latin typeface="Times New Roman" panose="02020603050405020304" pitchFamily="18" charset="0"/>
              <a:cs typeface="Times New Roman" panose="02020603050405020304" pitchFamily="18" charset="0"/>
            </a:rPr>
            <a:t>and</a:t>
          </a:r>
          <a:r>
            <a:rPr lang="ro-RO" sz="2400" b="1" i="1" dirty="0">
              <a:latin typeface="Times New Roman" panose="02020603050405020304" pitchFamily="18" charset="0"/>
              <a:cs typeface="Times New Roman" panose="02020603050405020304" pitchFamily="18" charset="0"/>
            </a:rPr>
            <a:t> Strategic Performance </a:t>
          </a:r>
          <a:r>
            <a:rPr lang="ro-RO" sz="2400" b="1" i="1" dirty="0" err="1">
              <a:latin typeface="Times New Roman" panose="02020603050405020304" pitchFamily="18" charset="0"/>
              <a:cs typeface="Times New Roman" panose="02020603050405020304" pitchFamily="18" charset="0"/>
            </a:rPr>
            <a:t>Interplay</a:t>
          </a:r>
          <a:endParaRPr lang="en-US" sz="2400" b="1" dirty="0">
            <a:latin typeface="Times New Roman" panose="02020603050405020304" pitchFamily="18" charset="0"/>
            <a:cs typeface="Times New Roman" panose="02020603050405020304" pitchFamily="18" charset="0"/>
          </a:endParaRPr>
        </a:p>
      </dgm:t>
    </dgm:pt>
    <dgm:pt modelId="{B6798871-725C-417C-960D-2E9768D06D10}" type="parTrans" cxnId="{0BBE8053-6EE4-445F-A35A-7B29994B0FF8}">
      <dgm:prSet/>
      <dgm:spPr/>
      <dgm:t>
        <a:bodyPr/>
        <a:lstStyle/>
        <a:p>
          <a:endParaRPr lang="en-US"/>
        </a:p>
      </dgm:t>
    </dgm:pt>
    <dgm:pt modelId="{D76E0DF4-3C15-4A49-9972-DB38F56B5DDC}" type="sibTrans" cxnId="{0BBE8053-6EE4-445F-A35A-7B29994B0FF8}">
      <dgm:prSet/>
      <dgm:spPr/>
      <dgm:t>
        <a:bodyPr/>
        <a:lstStyle/>
        <a:p>
          <a:endParaRPr lang="en-US"/>
        </a:p>
      </dgm:t>
    </dgm:pt>
    <dgm:pt modelId="{5AA5C253-DE61-4269-AA5C-A91FD106CD0A}">
      <dgm:prSet custT="1"/>
      <dgm:spPr/>
      <dgm:t>
        <a:bodyPr/>
        <a:lstStyle/>
        <a:p>
          <a:pPr algn="l">
            <a:lnSpc>
              <a:spcPct val="130000"/>
            </a:lnSpc>
            <a:spcAft>
              <a:spcPts val="0"/>
            </a:spcAft>
          </a:pPr>
          <a:r>
            <a:rPr lang="ro-RO" sz="1800" dirty="0">
              <a:latin typeface="Times New Roman" panose="02020603050405020304" pitchFamily="18" charset="0"/>
              <a:cs typeface="Times New Roman" panose="02020603050405020304" pitchFamily="18" charset="0"/>
            </a:rPr>
            <a:t>publicat</a:t>
          </a:r>
          <a:r>
            <a:rPr lang="en-US" sz="1800" dirty="0">
              <a:latin typeface="Times New Roman" panose="02020603050405020304" pitchFamily="18" charset="0"/>
              <a:cs typeface="Times New Roman" panose="02020603050405020304" pitchFamily="18" charset="0"/>
            </a:rPr>
            <a:t> </a:t>
          </a:r>
          <a:r>
            <a:rPr lang="ro-RO" sz="1800" dirty="0">
              <a:latin typeface="Times New Roman" panose="02020603050405020304" pitchFamily="18" charset="0"/>
              <a:cs typeface="Times New Roman" panose="02020603050405020304" pitchFamily="18" charset="0"/>
            </a:rPr>
            <a:t> î</a:t>
          </a:r>
          <a:r>
            <a:rPr lang="en-US" sz="1800" dirty="0">
              <a:latin typeface="Times New Roman" panose="02020603050405020304" pitchFamily="18" charset="0"/>
              <a:cs typeface="Times New Roman" panose="02020603050405020304" pitchFamily="18" charset="0"/>
            </a:rPr>
            <a:t>n </a:t>
          </a:r>
          <a:r>
            <a:rPr lang="ro-RO" sz="1800" dirty="0">
              <a:latin typeface="Times New Roman" panose="02020603050405020304" pitchFamily="18" charset="0"/>
              <a:cs typeface="Times New Roman" panose="02020603050405020304" pitchFamily="18" charset="0"/>
            </a:rPr>
            <a:t> jurnalul </a:t>
          </a:r>
          <a:r>
            <a:rPr lang="ro-RO" sz="1800" b="1" i="1" dirty="0">
              <a:latin typeface="Times New Roman" panose="02020603050405020304" pitchFamily="18" charset="0"/>
              <a:cs typeface="Times New Roman" panose="02020603050405020304" pitchFamily="18" charset="0"/>
            </a:rPr>
            <a:t>Electronics</a:t>
          </a:r>
          <a:r>
            <a:rPr lang="ro-RO" sz="1800" b="1" dirty="0">
              <a:latin typeface="Times New Roman" panose="02020603050405020304" pitchFamily="18" charset="0"/>
              <a:cs typeface="Times New Roman" panose="02020603050405020304" pitchFamily="18" charset="0"/>
            </a:rPr>
            <a:t> </a:t>
          </a:r>
          <a:endParaRPr lang="en-US" sz="1800" b="1" dirty="0">
            <a:latin typeface="Times New Roman" panose="02020603050405020304" pitchFamily="18" charset="0"/>
            <a:cs typeface="Times New Roman" panose="02020603050405020304" pitchFamily="18" charset="0"/>
          </a:endParaRPr>
        </a:p>
      </dgm:t>
    </dgm:pt>
    <dgm:pt modelId="{F6024F71-FBCD-4C92-BCA4-4C1EC78B12A2}" type="sibTrans" cxnId="{AAF630D6-CFBB-4B68-B18D-20C3D4748A1F}">
      <dgm:prSet/>
      <dgm:spPr/>
      <dgm:t>
        <a:bodyPr/>
        <a:lstStyle/>
        <a:p>
          <a:endParaRPr lang="en-US"/>
        </a:p>
      </dgm:t>
    </dgm:pt>
    <dgm:pt modelId="{3214DDEF-FB6D-4263-B1E8-B1B0552053DC}" type="parTrans" cxnId="{AAF630D6-CFBB-4B68-B18D-20C3D4748A1F}">
      <dgm:prSet/>
      <dgm:spPr/>
      <dgm:t>
        <a:bodyPr/>
        <a:lstStyle/>
        <a:p>
          <a:endParaRPr lang="en-US"/>
        </a:p>
      </dgm:t>
    </dgm:pt>
    <dgm:pt modelId="{754FAA91-6AA0-4D86-92EA-72193BA2DBCE}">
      <dgm:prSet custT="1"/>
      <dgm:spPr/>
      <dgm:t>
        <a:bodyPr/>
        <a:lstStyle/>
        <a:p>
          <a:pPr algn="l">
            <a:lnSpc>
              <a:spcPct val="130000"/>
            </a:lnSpc>
            <a:spcAft>
              <a:spcPts val="0"/>
            </a:spcAft>
          </a:pPr>
          <a:r>
            <a:rPr lang="ro-RO" sz="1800" dirty="0">
              <a:latin typeface="Times New Roman" panose="02020603050405020304" pitchFamily="18" charset="0"/>
              <a:cs typeface="Times New Roman" panose="02020603050405020304" pitchFamily="18" charset="0"/>
            </a:rPr>
            <a:t>Volume 12 </a:t>
          </a:r>
          <a:r>
            <a:rPr lang="ro-RO" sz="1800" dirty="0" err="1">
              <a:latin typeface="Times New Roman" panose="02020603050405020304" pitchFamily="18" charset="0"/>
              <a:cs typeface="Times New Roman" panose="02020603050405020304" pitchFamily="18" charset="0"/>
            </a:rPr>
            <a:t>Issue</a:t>
          </a:r>
          <a:r>
            <a:rPr lang="ro-RO" sz="1800" dirty="0">
              <a:latin typeface="Times New Roman" panose="02020603050405020304" pitchFamily="18" charset="0"/>
              <a:cs typeface="Times New Roman" panose="02020603050405020304" pitchFamily="18" charset="0"/>
            </a:rPr>
            <a:t> 8</a:t>
          </a:r>
          <a:endParaRPr lang="en-US" sz="1800" dirty="0">
            <a:latin typeface="Times New Roman" panose="02020603050405020304" pitchFamily="18" charset="0"/>
            <a:cs typeface="Times New Roman" panose="02020603050405020304" pitchFamily="18" charset="0"/>
          </a:endParaRPr>
        </a:p>
      </dgm:t>
    </dgm:pt>
    <dgm:pt modelId="{E929129E-0700-4E12-807C-85060573F370}" type="parTrans" cxnId="{6943DFFD-FD62-4D8F-B16E-6A01D8F60C54}">
      <dgm:prSet/>
      <dgm:spPr/>
      <dgm:t>
        <a:bodyPr/>
        <a:lstStyle/>
        <a:p>
          <a:endParaRPr lang="en-US"/>
        </a:p>
      </dgm:t>
    </dgm:pt>
    <dgm:pt modelId="{0156C613-0DA1-464C-B0D2-044021520F28}" type="sibTrans" cxnId="{6943DFFD-FD62-4D8F-B16E-6A01D8F60C54}">
      <dgm:prSet/>
      <dgm:spPr/>
      <dgm:t>
        <a:bodyPr/>
        <a:lstStyle/>
        <a:p>
          <a:endParaRPr lang="en-US"/>
        </a:p>
      </dgm:t>
    </dgm:pt>
    <dgm:pt modelId="{104C9431-6E00-4710-B569-84C04DFADA63}" type="pres">
      <dgm:prSet presAssocID="{9A224A0B-83F1-4C8B-BD53-2C1A9A301118}" presName="linear" presStyleCnt="0">
        <dgm:presLayoutVars>
          <dgm:dir/>
          <dgm:animLvl val="lvl"/>
          <dgm:resizeHandles val="exact"/>
        </dgm:presLayoutVars>
      </dgm:prSet>
      <dgm:spPr/>
      <dgm:t>
        <a:bodyPr/>
        <a:lstStyle/>
        <a:p>
          <a:endParaRPr lang="en-US"/>
        </a:p>
      </dgm:t>
    </dgm:pt>
    <dgm:pt modelId="{FA48D983-FA49-4329-827C-3EF49CD0870E}" type="pres">
      <dgm:prSet presAssocID="{C9A1C1ED-403E-4A33-82C8-49CCBEF818CC}" presName="parentLin" presStyleCnt="0"/>
      <dgm:spPr/>
    </dgm:pt>
    <dgm:pt modelId="{85BA2700-2EF5-41A6-BB85-C5A0404DEF4C}" type="pres">
      <dgm:prSet presAssocID="{C9A1C1ED-403E-4A33-82C8-49CCBEF818CC}" presName="parentLeftMargin" presStyleLbl="node1" presStyleIdx="0" presStyleCnt="1"/>
      <dgm:spPr/>
      <dgm:t>
        <a:bodyPr/>
        <a:lstStyle/>
        <a:p>
          <a:endParaRPr lang="en-US"/>
        </a:p>
      </dgm:t>
    </dgm:pt>
    <dgm:pt modelId="{EF3CC0CB-8D22-4ED1-90E8-62D71A79C454}" type="pres">
      <dgm:prSet presAssocID="{C9A1C1ED-403E-4A33-82C8-49CCBEF818CC}" presName="parentText" presStyleLbl="node1" presStyleIdx="0" presStyleCnt="1" custScaleX="714460" custScaleY="60737" custLinFactNeighborX="-62963" custLinFactNeighborY="-5082">
        <dgm:presLayoutVars>
          <dgm:chMax val="0"/>
          <dgm:bulletEnabled val="1"/>
        </dgm:presLayoutVars>
      </dgm:prSet>
      <dgm:spPr/>
      <dgm:t>
        <a:bodyPr/>
        <a:lstStyle/>
        <a:p>
          <a:endParaRPr lang="en-US"/>
        </a:p>
      </dgm:t>
    </dgm:pt>
    <dgm:pt modelId="{9C5B89DC-95CA-466E-A424-7DAF566F23D7}" type="pres">
      <dgm:prSet presAssocID="{C9A1C1ED-403E-4A33-82C8-49CCBEF818CC}" presName="negativeSpace" presStyleCnt="0"/>
      <dgm:spPr/>
    </dgm:pt>
    <dgm:pt modelId="{D0291417-2A21-48F8-9153-F4FFBD50093E}" type="pres">
      <dgm:prSet presAssocID="{C9A1C1ED-403E-4A33-82C8-49CCBEF818CC}" presName="childText" presStyleLbl="conFgAcc1" presStyleIdx="0" presStyleCnt="1" custScaleX="100000" custScaleY="109302" custLinFactNeighborX="-3035" custLinFactNeighborY="-8960">
        <dgm:presLayoutVars>
          <dgm:bulletEnabled val="1"/>
        </dgm:presLayoutVars>
      </dgm:prSet>
      <dgm:spPr/>
      <dgm:t>
        <a:bodyPr/>
        <a:lstStyle/>
        <a:p>
          <a:endParaRPr lang="en-US"/>
        </a:p>
      </dgm:t>
    </dgm:pt>
  </dgm:ptLst>
  <dgm:cxnLst>
    <dgm:cxn modelId="{953357BA-72B1-40AF-88A2-353FEA4A3E12}" type="presOf" srcId="{5AA5C253-DE61-4269-AA5C-A91FD106CD0A}" destId="{D0291417-2A21-48F8-9153-F4FFBD50093E}" srcOrd="0" destOrd="0" presId="urn:microsoft.com/office/officeart/2005/8/layout/list1"/>
    <dgm:cxn modelId="{0BBE8053-6EE4-445F-A35A-7B29994B0FF8}" srcId="{9A224A0B-83F1-4C8B-BD53-2C1A9A301118}" destId="{C9A1C1ED-403E-4A33-82C8-49CCBEF818CC}" srcOrd="0" destOrd="0" parTransId="{B6798871-725C-417C-960D-2E9768D06D10}" sibTransId="{D76E0DF4-3C15-4A49-9972-DB38F56B5DDC}"/>
    <dgm:cxn modelId="{AAF630D6-CFBB-4B68-B18D-20C3D4748A1F}" srcId="{C9A1C1ED-403E-4A33-82C8-49CCBEF818CC}" destId="{5AA5C253-DE61-4269-AA5C-A91FD106CD0A}" srcOrd="0" destOrd="0" parTransId="{3214DDEF-FB6D-4263-B1E8-B1B0552053DC}" sibTransId="{F6024F71-FBCD-4C92-BCA4-4C1EC78B12A2}"/>
    <dgm:cxn modelId="{32E6B1D0-B05F-417D-AD26-6AB486E24461}" type="presOf" srcId="{C9A1C1ED-403E-4A33-82C8-49CCBEF818CC}" destId="{85BA2700-2EF5-41A6-BB85-C5A0404DEF4C}" srcOrd="0" destOrd="0" presId="urn:microsoft.com/office/officeart/2005/8/layout/list1"/>
    <dgm:cxn modelId="{6943DFFD-FD62-4D8F-B16E-6A01D8F60C54}" srcId="{C9A1C1ED-403E-4A33-82C8-49CCBEF818CC}" destId="{754FAA91-6AA0-4D86-92EA-72193BA2DBCE}" srcOrd="1" destOrd="0" parTransId="{E929129E-0700-4E12-807C-85060573F370}" sibTransId="{0156C613-0DA1-464C-B0D2-044021520F28}"/>
    <dgm:cxn modelId="{38E8C723-8A27-43B1-AE7A-9AE0A617D938}" type="presOf" srcId="{9A224A0B-83F1-4C8B-BD53-2C1A9A301118}" destId="{104C9431-6E00-4710-B569-84C04DFADA63}" srcOrd="0" destOrd="0" presId="urn:microsoft.com/office/officeart/2005/8/layout/list1"/>
    <dgm:cxn modelId="{895260AC-78B7-4306-9228-593C2037D98D}" type="presOf" srcId="{C9A1C1ED-403E-4A33-82C8-49CCBEF818CC}" destId="{EF3CC0CB-8D22-4ED1-90E8-62D71A79C454}" srcOrd="1" destOrd="0" presId="urn:microsoft.com/office/officeart/2005/8/layout/list1"/>
    <dgm:cxn modelId="{3B1E6239-EC2D-4FBD-B958-CDD25C79328F}" type="presOf" srcId="{754FAA91-6AA0-4D86-92EA-72193BA2DBCE}" destId="{D0291417-2A21-48F8-9153-F4FFBD50093E}" srcOrd="0" destOrd="1" presId="urn:microsoft.com/office/officeart/2005/8/layout/list1"/>
    <dgm:cxn modelId="{65E7AF27-1BFE-462A-A723-D7E6EE591898}" type="presParOf" srcId="{104C9431-6E00-4710-B569-84C04DFADA63}" destId="{FA48D983-FA49-4329-827C-3EF49CD0870E}" srcOrd="0" destOrd="0" presId="urn:microsoft.com/office/officeart/2005/8/layout/list1"/>
    <dgm:cxn modelId="{54D5BBEA-7A4D-4365-826B-C519655D044D}" type="presParOf" srcId="{FA48D983-FA49-4329-827C-3EF49CD0870E}" destId="{85BA2700-2EF5-41A6-BB85-C5A0404DEF4C}" srcOrd="0" destOrd="0" presId="urn:microsoft.com/office/officeart/2005/8/layout/list1"/>
    <dgm:cxn modelId="{BA2B8AEC-3E4C-42F1-818B-23B5982BB582}" type="presParOf" srcId="{FA48D983-FA49-4329-827C-3EF49CD0870E}" destId="{EF3CC0CB-8D22-4ED1-90E8-62D71A79C454}" srcOrd="1" destOrd="0" presId="urn:microsoft.com/office/officeart/2005/8/layout/list1"/>
    <dgm:cxn modelId="{769835C0-301D-40B8-8056-EF7FE2E1E14B}" type="presParOf" srcId="{104C9431-6E00-4710-B569-84C04DFADA63}" destId="{9C5B89DC-95CA-466E-A424-7DAF566F23D7}" srcOrd="1" destOrd="0" presId="urn:microsoft.com/office/officeart/2005/8/layout/list1"/>
    <dgm:cxn modelId="{ACB7FA7A-489A-4C8F-B5B1-0A333DC1E7E6}" type="presParOf" srcId="{104C9431-6E00-4710-B569-84C04DFADA63}" destId="{D0291417-2A21-48F8-9153-F4FFBD50093E}"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2A0174A-6F91-43EB-AC40-18C0A8ECD865}"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F7898729-A725-4E27-9DC0-D2A64D9B82CE}">
      <dgm:prSet phldrT="[Text]"/>
      <dgm:spPr/>
      <dgm:t>
        <a:bodyPr/>
        <a:lstStyle/>
        <a:p>
          <a:pPr algn="just"/>
          <a:r>
            <a:rPr lang="ro-RO" dirty="0"/>
            <a:t>Ipoteza 1 (H1). </a:t>
          </a:r>
          <a:r>
            <a:rPr lang="ro-RO" i="1" dirty="0"/>
            <a:t>Tehnologia digitală este legată pozitiv de performanța strategică.</a:t>
          </a:r>
          <a:endParaRPr lang="en-US" b="1" dirty="0"/>
        </a:p>
      </dgm:t>
    </dgm:pt>
    <dgm:pt modelId="{3DAFEA67-54F4-418F-A973-A20D50660CE7}" type="parTrans" cxnId="{50C89FE0-23D0-4485-8ADC-FE8708ACE4E0}">
      <dgm:prSet/>
      <dgm:spPr/>
      <dgm:t>
        <a:bodyPr/>
        <a:lstStyle/>
        <a:p>
          <a:endParaRPr lang="en-US"/>
        </a:p>
      </dgm:t>
    </dgm:pt>
    <dgm:pt modelId="{E46CEC9A-DDA0-482F-BE08-F71AAA3227A7}" type="sibTrans" cxnId="{50C89FE0-23D0-4485-8ADC-FE8708ACE4E0}">
      <dgm:prSet/>
      <dgm:spPr/>
      <dgm:t>
        <a:bodyPr/>
        <a:lstStyle/>
        <a:p>
          <a:endParaRPr lang="en-US"/>
        </a:p>
      </dgm:t>
    </dgm:pt>
    <dgm:pt modelId="{D53C3354-90D9-471B-A2F2-4B38BF35255B}">
      <dgm:prSet phldrT="[Text]"/>
      <dgm:spPr/>
      <dgm:t>
        <a:bodyPr/>
        <a:lstStyle/>
        <a:p>
          <a:pPr algn="just"/>
          <a:r>
            <a:rPr lang="ro-RO" dirty="0"/>
            <a:t>Ipoteza 2 (H2). </a:t>
          </a:r>
          <a:r>
            <a:rPr lang="ro-RO" i="1" dirty="0"/>
            <a:t>AIS-urile mediază asocierea dintre tehnologia digitală și performanța strategică.</a:t>
          </a:r>
          <a:endParaRPr lang="en-US" b="1" dirty="0"/>
        </a:p>
      </dgm:t>
    </dgm:pt>
    <dgm:pt modelId="{D484A31A-EB1B-46AB-95F5-F3D06801C415}" type="parTrans" cxnId="{4FF81105-7385-41E3-9334-C772CCA6874F}">
      <dgm:prSet/>
      <dgm:spPr/>
      <dgm:t>
        <a:bodyPr/>
        <a:lstStyle/>
        <a:p>
          <a:endParaRPr lang="en-US"/>
        </a:p>
      </dgm:t>
    </dgm:pt>
    <dgm:pt modelId="{881CBBBB-420F-4BC5-BC58-0F3DC1D6C8D1}" type="sibTrans" cxnId="{4FF81105-7385-41E3-9334-C772CCA6874F}">
      <dgm:prSet/>
      <dgm:spPr/>
      <dgm:t>
        <a:bodyPr/>
        <a:lstStyle/>
        <a:p>
          <a:endParaRPr lang="en-US"/>
        </a:p>
      </dgm:t>
    </dgm:pt>
    <dgm:pt modelId="{A5033F57-A87F-4275-B722-F191224C98D1}">
      <dgm:prSet phldrT="[Text]"/>
      <dgm:spPr/>
      <dgm:t>
        <a:bodyPr/>
        <a:lstStyle/>
        <a:p>
          <a:pPr algn="just"/>
          <a:r>
            <a:rPr lang="ro-RO" dirty="0"/>
            <a:t>Ipoteza 3 (H3). </a:t>
          </a:r>
          <a:r>
            <a:rPr lang="ro-RO" i="1" dirty="0"/>
            <a:t>Inovația digitală moderează relația dintre tehnologia digitală și performanța strategică.</a:t>
          </a:r>
          <a:endParaRPr lang="en-US" b="1" dirty="0"/>
        </a:p>
      </dgm:t>
    </dgm:pt>
    <dgm:pt modelId="{06F04E93-89ED-42CA-BA46-5A9C847ADCD7}" type="parTrans" cxnId="{111BAADB-75F7-46A6-909B-519CDDA225F5}">
      <dgm:prSet/>
      <dgm:spPr/>
      <dgm:t>
        <a:bodyPr/>
        <a:lstStyle/>
        <a:p>
          <a:endParaRPr lang="en-US"/>
        </a:p>
      </dgm:t>
    </dgm:pt>
    <dgm:pt modelId="{80281507-FF7E-4FEF-817E-C62E9303B717}" type="sibTrans" cxnId="{111BAADB-75F7-46A6-909B-519CDDA225F5}">
      <dgm:prSet/>
      <dgm:spPr/>
      <dgm:t>
        <a:bodyPr/>
        <a:lstStyle/>
        <a:p>
          <a:endParaRPr lang="en-US"/>
        </a:p>
      </dgm:t>
    </dgm:pt>
    <dgm:pt modelId="{609675A5-7361-4364-B19C-2F6EFD33A14F}" type="pres">
      <dgm:prSet presAssocID="{72A0174A-6F91-43EB-AC40-18C0A8ECD865}" presName="Name0" presStyleCnt="0">
        <dgm:presLayoutVars>
          <dgm:chMax val="7"/>
          <dgm:chPref val="7"/>
          <dgm:dir/>
        </dgm:presLayoutVars>
      </dgm:prSet>
      <dgm:spPr/>
      <dgm:t>
        <a:bodyPr/>
        <a:lstStyle/>
        <a:p>
          <a:endParaRPr lang="en-US"/>
        </a:p>
      </dgm:t>
    </dgm:pt>
    <dgm:pt modelId="{B23878FE-EBD9-49B2-8CC6-77AB5F2F5D78}" type="pres">
      <dgm:prSet presAssocID="{72A0174A-6F91-43EB-AC40-18C0A8ECD865}" presName="Name1" presStyleCnt="0"/>
      <dgm:spPr/>
    </dgm:pt>
    <dgm:pt modelId="{DE5CCA2D-AAF7-4F8E-83D3-60AC4404AC18}" type="pres">
      <dgm:prSet presAssocID="{72A0174A-6F91-43EB-AC40-18C0A8ECD865}" presName="cycle" presStyleCnt="0"/>
      <dgm:spPr/>
    </dgm:pt>
    <dgm:pt modelId="{B2B260E5-0241-4611-B8BF-F901091FAC49}" type="pres">
      <dgm:prSet presAssocID="{72A0174A-6F91-43EB-AC40-18C0A8ECD865}" presName="srcNode" presStyleLbl="node1" presStyleIdx="0" presStyleCnt="3"/>
      <dgm:spPr/>
    </dgm:pt>
    <dgm:pt modelId="{DACC3027-8E67-4898-9B39-29A0D47A73B8}" type="pres">
      <dgm:prSet presAssocID="{72A0174A-6F91-43EB-AC40-18C0A8ECD865}" presName="conn" presStyleLbl="parChTrans1D2" presStyleIdx="0" presStyleCnt="1"/>
      <dgm:spPr/>
      <dgm:t>
        <a:bodyPr/>
        <a:lstStyle/>
        <a:p>
          <a:endParaRPr lang="en-US"/>
        </a:p>
      </dgm:t>
    </dgm:pt>
    <dgm:pt modelId="{BEAA6497-6230-4170-9C0E-2DBB15360601}" type="pres">
      <dgm:prSet presAssocID="{72A0174A-6F91-43EB-AC40-18C0A8ECD865}" presName="extraNode" presStyleLbl="node1" presStyleIdx="0" presStyleCnt="3"/>
      <dgm:spPr/>
    </dgm:pt>
    <dgm:pt modelId="{FF85BEF9-B81F-4DDB-8C20-952EE54ACABA}" type="pres">
      <dgm:prSet presAssocID="{72A0174A-6F91-43EB-AC40-18C0A8ECD865}" presName="dstNode" presStyleLbl="node1" presStyleIdx="0" presStyleCnt="3"/>
      <dgm:spPr/>
    </dgm:pt>
    <dgm:pt modelId="{1CB7B9F0-E422-4769-9C02-A92957AC57CF}" type="pres">
      <dgm:prSet presAssocID="{F7898729-A725-4E27-9DC0-D2A64D9B82CE}" presName="text_1" presStyleLbl="node1" presStyleIdx="0" presStyleCnt="3" custLinFactNeighborX="823" custLinFactNeighborY="-1226">
        <dgm:presLayoutVars>
          <dgm:bulletEnabled val="1"/>
        </dgm:presLayoutVars>
      </dgm:prSet>
      <dgm:spPr/>
      <dgm:t>
        <a:bodyPr/>
        <a:lstStyle/>
        <a:p>
          <a:endParaRPr lang="en-US"/>
        </a:p>
      </dgm:t>
    </dgm:pt>
    <dgm:pt modelId="{7DD0D817-E331-4AFF-9ADE-CA2B411A32E3}" type="pres">
      <dgm:prSet presAssocID="{F7898729-A725-4E27-9DC0-D2A64D9B82CE}" presName="accent_1" presStyleCnt="0"/>
      <dgm:spPr/>
    </dgm:pt>
    <dgm:pt modelId="{EE4C4CB7-FCEA-42D8-BA46-3658B2649533}" type="pres">
      <dgm:prSet presAssocID="{F7898729-A725-4E27-9DC0-D2A64D9B82CE}" presName="accentRepeatNode" presStyleLbl="solidFgAcc1" presStyleIdx="0" presStyleCnt="3"/>
      <dgm:spPr/>
    </dgm:pt>
    <dgm:pt modelId="{A137257C-6CB2-4F7D-B01B-036A442FBE1C}" type="pres">
      <dgm:prSet presAssocID="{D53C3354-90D9-471B-A2F2-4B38BF35255B}" presName="text_2" presStyleLbl="node1" presStyleIdx="1" presStyleCnt="3">
        <dgm:presLayoutVars>
          <dgm:bulletEnabled val="1"/>
        </dgm:presLayoutVars>
      </dgm:prSet>
      <dgm:spPr/>
      <dgm:t>
        <a:bodyPr/>
        <a:lstStyle/>
        <a:p>
          <a:endParaRPr lang="en-US"/>
        </a:p>
      </dgm:t>
    </dgm:pt>
    <dgm:pt modelId="{919B73F1-202B-4433-94CD-0540174DB0A4}" type="pres">
      <dgm:prSet presAssocID="{D53C3354-90D9-471B-A2F2-4B38BF35255B}" presName="accent_2" presStyleCnt="0"/>
      <dgm:spPr/>
    </dgm:pt>
    <dgm:pt modelId="{DFEC3529-C912-4F61-A4DE-C0E5319FA450}" type="pres">
      <dgm:prSet presAssocID="{D53C3354-90D9-471B-A2F2-4B38BF35255B}" presName="accentRepeatNode" presStyleLbl="solidFgAcc1" presStyleIdx="1" presStyleCnt="3"/>
      <dgm:spPr/>
    </dgm:pt>
    <dgm:pt modelId="{39FFF34B-7721-4C6E-B215-2D6CEC017985}" type="pres">
      <dgm:prSet presAssocID="{A5033F57-A87F-4275-B722-F191224C98D1}" presName="text_3" presStyleLbl="node1" presStyleIdx="2" presStyleCnt="3">
        <dgm:presLayoutVars>
          <dgm:bulletEnabled val="1"/>
        </dgm:presLayoutVars>
      </dgm:prSet>
      <dgm:spPr/>
      <dgm:t>
        <a:bodyPr/>
        <a:lstStyle/>
        <a:p>
          <a:endParaRPr lang="en-US"/>
        </a:p>
      </dgm:t>
    </dgm:pt>
    <dgm:pt modelId="{3E8C95E9-DE2F-44A1-A1AF-1F0EEA30AB03}" type="pres">
      <dgm:prSet presAssocID="{A5033F57-A87F-4275-B722-F191224C98D1}" presName="accent_3" presStyleCnt="0"/>
      <dgm:spPr/>
    </dgm:pt>
    <dgm:pt modelId="{8E763153-0802-4753-B520-1E89B1700F29}" type="pres">
      <dgm:prSet presAssocID="{A5033F57-A87F-4275-B722-F191224C98D1}" presName="accentRepeatNode" presStyleLbl="solidFgAcc1" presStyleIdx="2" presStyleCnt="3"/>
      <dgm:spPr/>
    </dgm:pt>
  </dgm:ptLst>
  <dgm:cxnLst>
    <dgm:cxn modelId="{33B0A0C6-2F9C-4C4F-A35C-E4045D2E440C}" type="presOf" srcId="{F7898729-A725-4E27-9DC0-D2A64D9B82CE}" destId="{1CB7B9F0-E422-4769-9C02-A92957AC57CF}" srcOrd="0" destOrd="0" presId="urn:microsoft.com/office/officeart/2008/layout/VerticalCurvedList"/>
    <dgm:cxn modelId="{FBB344BB-2C48-4C9D-9422-A52289407712}" type="presOf" srcId="{A5033F57-A87F-4275-B722-F191224C98D1}" destId="{39FFF34B-7721-4C6E-B215-2D6CEC017985}" srcOrd="0" destOrd="0" presId="urn:microsoft.com/office/officeart/2008/layout/VerticalCurvedList"/>
    <dgm:cxn modelId="{D11DB75C-8C40-420B-A42A-0A41A2F1DE0F}" type="presOf" srcId="{E46CEC9A-DDA0-482F-BE08-F71AAA3227A7}" destId="{DACC3027-8E67-4898-9B39-29A0D47A73B8}" srcOrd="0" destOrd="0" presId="urn:microsoft.com/office/officeart/2008/layout/VerticalCurvedList"/>
    <dgm:cxn modelId="{111BAADB-75F7-46A6-909B-519CDDA225F5}" srcId="{72A0174A-6F91-43EB-AC40-18C0A8ECD865}" destId="{A5033F57-A87F-4275-B722-F191224C98D1}" srcOrd="2" destOrd="0" parTransId="{06F04E93-89ED-42CA-BA46-5A9C847ADCD7}" sibTransId="{80281507-FF7E-4FEF-817E-C62E9303B717}"/>
    <dgm:cxn modelId="{50C89FE0-23D0-4485-8ADC-FE8708ACE4E0}" srcId="{72A0174A-6F91-43EB-AC40-18C0A8ECD865}" destId="{F7898729-A725-4E27-9DC0-D2A64D9B82CE}" srcOrd="0" destOrd="0" parTransId="{3DAFEA67-54F4-418F-A973-A20D50660CE7}" sibTransId="{E46CEC9A-DDA0-482F-BE08-F71AAA3227A7}"/>
    <dgm:cxn modelId="{4FF81105-7385-41E3-9334-C772CCA6874F}" srcId="{72A0174A-6F91-43EB-AC40-18C0A8ECD865}" destId="{D53C3354-90D9-471B-A2F2-4B38BF35255B}" srcOrd="1" destOrd="0" parTransId="{D484A31A-EB1B-46AB-95F5-F3D06801C415}" sibTransId="{881CBBBB-420F-4BC5-BC58-0F3DC1D6C8D1}"/>
    <dgm:cxn modelId="{E843C884-21EF-4950-83ED-C8BBAD77A57D}" type="presOf" srcId="{D53C3354-90D9-471B-A2F2-4B38BF35255B}" destId="{A137257C-6CB2-4F7D-B01B-036A442FBE1C}" srcOrd="0" destOrd="0" presId="urn:microsoft.com/office/officeart/2008/layout/VerticalCurvedList"/>
    <dgm:cxn modelId="{BA27B2B5-B54B-44AE-8790-ABA2DB449A0E}" type="presOf" srcId="{72A0174A-6F91-43EB-AC40-18C0A8ECD865}" destId="{609675A5-7361-4364-B19C-2F6EFD33A14F}" srcOrd="0" destOrd="0" presId="urn:microsoft.com/office/officeart/2008/layout/VerticalCurvedList"/>
    <dgm:cxn modelId="{0D482C19-2A1F-4831-9971-ADD1C2BC764B}" type="presParOf" srcId="{609675A5-7361-4364-B19C-2F6EFD33A14F}" destId="{B23878FE-EBD9-49B2-8CC6-77AB5F2F5D78}" srcOrd="0" destOrd="0" presId="urn:microsoft.com/office/officeart/2008/layout/VerticalCurvedList"/>
    <dgm:cxn modelId="{1EF880C8-45B1-4AC9-BC06-28A20FE9E16B}" type="presParOf" srcId="{B23878FE-EBD9-49B2-8CC6-77AB5F2F5D78}" destId="{DE5CCA2D-AAF7-4F8E-83D3-60AC4404AC18}" srcOrd="0" destOrd="0" presId="urn:microsoft.com/office/officeart/2008/layout/VerticalCurvedList"/>
    <dgm:cxn modelId="{B1702839-F9CF-4DEE-8E50-4EDC9DA6691F}" type="presParOf" srcId="{DE5CCA2D-AAF7-4F8E-83D3-60AC4404AC18}" destId="{B2B260E5-0241-4611-B8BF-F901091FAC49}" srcOrd="0" destOrd="0" presId="urn:microsoft.com/office/officeart/2008/layout/VerticalCurvedList"/>
    <dgm:cxn modelId="{E5915D84-2986-4E26-BC2F-C92ED45402BB}" type="presParOf" srcId="{DE5CCA2D-AAF7-4F8E-83D3-60AC4404AC18}" destId="{DACC3027-8E67-4898-9B39-29A0D47A73B8}" srcOrd="1" destOrd="0" presId="urn:microsoft.com/office/officeart/2008/layout/VerticalCurvedList"/>
    <dgm:cxn modelId="{B32E7615-F11F-424C-8245-173AF23B4E73}" type="presParOf" srcId="{DE5CCA2D-AAF7-4F8E-83D3-60AC4404AC18}" destId="{BEAA6497-6230-4170-9C0E-2DBB15360601}" srcOrd="2" destOrd="0" presId="urn:microsoft.com/office/officeart/2008/layout/VerticalCurvedList"/>
    <dgm:cxn modelId="{8015EC0A-D461-45E2-9BB8-EECD39C9AD41}" type="presParOf" srcId="{DE5CCA2D-AAF7-4F8E-83D3-60AC4404AC18}" destId="{FF85BEF9-B81F-4DDB-8C20-952EE54ACABA}" srcOrd="3" destOrd="0" presId="urn:microsoft.com/office/officeart/2008/layout/VerticalCurvedList"/>
    <dgm:cxn modelId="{92E63242-8AA7-4F1C-A7B8-2DFBDD65713C}" type="presParOf" srcId="{B23878FE-EBD9-49B2-8CC6-77AB5F2F5D78}" destId="{1CB7B9F0-E422-4769-9C02-A92957AC57CF}" srcOrd="1" destOrd="0" presId="urn:microsoft.com/office/officeart/2008/layout/VerticalCurvedList"/>
    <dgm:cxn modelId="{AB048FAB-0F3A-46C6-8CFC-D6D672F994B0}" type="presParOf" srcId="{B23878FE-EBD9-49B2-8CC6-77AB5F2F5D78}" destId="{7DD0D817-E331-4AFF-9ADE-CA2B411A32E3}" srcOrd="2" destOrd="0" presId="urn:microsoft.com/office/officeart/2008/layout/VerticalCurvedList"/>
    <dgm:cxn modelId="{BA4F6588-5C2D-44DD-AC13-1BB97F5D8B1C}" type="presParOf" srcId="{7DD0D817-E331-4AFF-9ADE-CA2B411A32E3}" destId="{EE4C4CB7-FCEA-42D8-BA46-3658B2649533}" srcOrd="0" destOrd="0" presId="urn:microsoft.com/office/officeart/2008/layout/VerticalCurvedList"/>
    <dgm:cxn modelId="{E6BFA99F-7485-4CE8-8883-EA01C70C4598}" type="presParOf" srcId="{B23878FE-EBD9-49B2-8CC6-77AB5F2F5D78}" destId="{A137257C-6CB2-4F7D-B01B-036A442FBE1C}" srcOrd="3" destOrd="0" presId="urn:microsoft.com/office/officeart/2008/layout/VerticalCurvedList"/>
    <dgm:cxn modelId="{119966B3-4A1E-47D7-AF3D-FAD4508EA7D5}" type="presParOf" srcId="{B23878FE-EBD9-49B2-8CC6-77AB5F2F5D78}" destId="{919B73F1-202B-4433-94CD-0540174DB0A4}" srcOrd="4" destOrd="0" presId="urn:microsoft.com/office/officeart/2008/layout/VerticalCurvedList"/>
    <dgm:cxn modelId="{BB9A0B19-79D5-4909-A284-CF72B265440D}" type="presParOf" srcId="{919B73F1-202B-4433-94CD-0540174DB0A4}" destId="{DFEC3529-C912-4F61-A4DE-C0E5319FA450}" srcOrd="0" destOrd="0" presId="urn:microsoft.com/office/officeart/2008/layout/VerticalCurvedList"/>
    <dgm:cxn modelId="{6C8AEC4B-F259-4F73-A281-D11121E2F34E}" type="presParOf" srcId="{B23878FE-EBD9-49B2-8CC6-77AB5F2F5D78}" destId="{39FFF34B-7721-4C6E-B215-2D6CEC017985}" srcOrd="5" destOrd="0" presId="urn:microsoft.com/office/officeart/2008/layout/VerticalCurvedList"/>
    <dgm:cxn modelId="{AAE56E7F-73E8-4DD6-A204-F80C9E35E9E9}" type="presParOf" srcId="{B23878FE-EBD9-49B2-8CC6-77AB5F2F5D78}" destId="{3E8C95E9-DE2F-44A1-A1AF-1F0EEA30AB03}" srcOrd="6" destOrd="0" presId="urn:microsoft.com/office/officeart/2008/layout/VerticalCurvedList"/>
    <dgm:cxn modelId="{264E1FE9-E0E8-4BAD-AA76-8172A9DC8D4B}" type="presParOf" srcId="{3E8C95E9-DE2F-44A1-A1AF-1F0EEA30AB03}" destId="{8E763153-0802-4753-B520-1E89B1700F29}"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6D8EFB-FB0E-4770-BABD-73577576AA60}">
      <dsp:nvSpPr>
        <dsp:cNvPr id="0" name=""/>
        <dsp:cNvSpPr/>
      </dsp:nvSpPr>
      <dsp:spPr>
        <a:xfrm>
          <a:off x="0" y="663910"/>
          <a:ext cx="10026021" cy="4032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4BD9E763-2928-4A8B-A449-BAA59A931C5D}">
      <dsp:nvSpPr>
        <dsp:cNvPr id="0" name=""/>
        <dsp:cNvSpPr/>
      </dsp:nvSpPr>
      <dsp:spPr>
        <a:xfrm>
          <a:off x="501301" y="81129"/>
          <a:ext cx="7018215" cy="818941"/>
        </a:xfrm>
        <a:prstGeom prst="roundRect">
          <a:avLst/>
        </a:prstGeom>
        <a:solidFill>
          <a:schemeClr val="accent1">
            <a:hueOff val="0"/>
            <a:satOff val="0"/>
            <a:lumOff val="0"/>
            <a:alphaOff val="0"/>
          </a:schemeClr>
        </a:solidFill>
        <a:ln>
          <a:noFill/>
        </a:ln>
        <a:effectLst>
          <a:innerShdw blurRad="25400" dist="12700" dir="13500000">
            <a:srgbClr val="000000">
              <a:alpha val="45000"/>
            </a:srgbClr>
          </a:inn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65272" tIns="0" rIns="265272" bIns="0" numCol="1" spcCol="1270" anchor="ctr" anchorCtr="0">
          <a:noAutofit/>
        </a:bodyPr>
        <a:lstStyle/>
        <a:p>
          <a:pPr lvl="0" algn="l" defTabSz="889000">
            <a:lnSpc>
              <a:spcPct val="90000"/>
            </a:lnSpc>
            <a:spcBef>
              <a:spcPct val="0"/>
            </a:spcBef>
            <a:spcAft>
              <a:spcPct val="35000"/>
            </a:spcAft>
          </a:pPr>
          <a:r>
            <a:rPr lang="ro-RO" sz="2000" b="1" kern="1200" dirty="0">
              <a:latin typeface="Times New Roman" panose="02020603050405020304" pitchFamily="18" charset="0"/>
              <a:cs typeface="Times New Roman" panose="02020603050405020304" pitchFamily="18" charset="0"/>
            </a:rPr>
            <a:t>Contextul și poziționarea cercetărilor proprii în domeniul de cercetare</a:t>
          </a:r>
          <a:endParaRPr lang="en-US" sz="2000" b="1" kern="1200" dirty="0">
            <a:latin typeface="Times New Roman" panose="02020603050405020304" pitchFamily="18" charset="0"/>
            <a:cs typeface="Times New Roman" panose="02020603050405020304" pitchFamily="18" charset="0"/>
          </a:endParaRPr>
        </a:p>
      </dsp:txBody>
      <dsp:txXfrm>
        <a:off x="541278" y="121106"/>
        <a:ext cx="6938261" cy="738987"/>
      </dsp:txXfrm>
    </dsp:sp>
    <dsp:sp modelId="{4E4B75A1-EE9B-40E6-BFE1-8F18923F7A42}">
      <dsp:nvSpPr>
        <dsp:cNvPr id="0" name=""/>
        <dsp:cNvSpPr/>
      </dsp:nvSpPr>
      <dsp:spPr>
        <a:xfrm>
          <a:off x="0" y="1389670"/>
          <a:ext cx="10026021" cy="4032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07D14849-0230-420B-8E7A-009A199D651D}">
      <dsp:nvSpPr>
        <dsp:cNvPr id="0" name=""/>
        <dsp:cNvSpPr/>
      </dsp:nvSpPr>
      <dsp:spPr>
        <a:xfrm>
          <a:off x="501301" y="1153510"/>
          <a:ext cx="7018215" cy="472320"/>
        </a:xfrm>
        <a:prstGeom prst="roundRect">
          <a:avLst/>
        </a:prstGeom>
        <a:solidFill>
          <a:schemeClr val="accent1">
            <a:hueOff val="0"/>
            <a:satOff val="0"/>
            <a:lumOff val="0"/>
            <a:alphaOff val="0"/>
          </a:schemeClr>
        </a:solidFill>
        <a:ln>
          <a:noFill/>
        </a:ln>
        <a:effectLst>
          <a:innerShdw blurRad="25400" dist="12700" dir="13500000">
            <a:srgbClr val="000000">
              <a:alpha val="45000"/>
            </a:srgbClr>
          </a:inn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65272" tIns="0" rIns="265272" bIns="0" numCol="1" spcCol="1270" anchor="ctr" anchorCtr="0">
          <a:noAutofit/>
        </a:bodyPr>
        <a:lstStyle/>
        <a:p>
          <a:pPr lvl="0" algn="l" defTabSz="889000">
            <a:lnSpc>
              <a:spcPct val="90000"/>
            </a:lnSpc>
            <a:spcBef>
              <a:spcPct val="0"/>
            </a:spcBef>
            <a:spcAft>
              <a:spcPct val="35000"/>
            </a:spcAft>
          </a:pPr>
          <a:r>
            <a:rPr lang="ro-RO" sz="2000" b="1" kern="1200" dirty="0">
              <a:latin typeface="Times New Roman" panose="02020603050405020304" pitchFamily="18" charset="0"/>
              <a:cs typeface="Times New Roman" panose="02020603050405020304" pitchFamily="18" charset="0"/>
            </a:rPr>
            <a:t>Teme de cercetare dezvoltare</a:t>
          </a:r>
          <a:endParaRPr lang="en-US" sz="2000" b="1" kern="1200" dirty="0">
            <a:latin typeface="Times New Roman" panose="02020603050405020304" pitchFamily="18" charset="0"/>
            <a:cs typeface="Times New Roman" panose="02020603050405020304" pitchFamily="18" charset="0"/>
          </a:endParaRPr>
        </a:p>
      </dsp:txBody>
      <dsp:txXfrm>
        <a:off x="524358" y="1176567"/>
        <a:ext cx="6972101" cy="426206"/>
      </dsp:txXfrm>
    </dsp:sp>
    <dsp:sp modelId="{ED584B79-E29A-4080-9691-DE777C40B746}">
      <dsp:nvSpPr>
        <dsp:cNvPr id="0" name=""/>
        <dsp:cNvSpPr/>
      </dsp:nvSpPr>
      <dsp:spPr>
        <a:xfrm>
          <a:off x="0" y="2370738"/>
          <a:ext cx="10026021" cy="4032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9D28B273-933A-4C57-A81B-19758D7B1F60}">
      <dsp:nvSpPr>
        <dsp:cNvPr id="0" name=""/>
        <dsp:cNvSpPr/>
      </dsp:nvSpPr>
      <dsp:spPr>
        <a:xfrm>
          <a:off x="501301" y="1879270"/>
          <a:ext cx="7018215" cy="727627"/>
        </a:xfrm>
        <a:prstGeom prst="roundRect">
          <a:avLst/>
        </a:prstGeom>
        <a:solidFill>
          <a:schemeClr val="accent1">
            <a:hueOff val="0"/>
            <a:satOff val="0"/>
            <a:lumOff val="0"/>
            <a:alphaOff val="0"/>
          </a:schemeClr>
        </a:solidFill>
        <a:ln>
          <a:noFill/>
        </a:ln>
        <a:effectLst>
          <a:innerShdw blurRad="25400" dist="12700" dir="13500000">
            <a:srgbClr val="000000">
              <a:alpha val="45000"/>
            </a:srgbClr>
          </a:inn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65272" tIns="0" rIns="265272" bIns="0" numCol="1" spcCol="1270" anchor="ctr" anchorCtr="0">
          <a:noAutofit/>
        </a:bodyPr>
        <a:lstStyle/>
        <a:p>
          <a:pPr lvl="0" algn="l" defTabSz="889000">
            <a:lnSpc>
              <a:spcPct val="90000"/>
            </a:lnSpc>
            <a:spcBef>
              <a:spcPct val="0"/>
            </a:spcBef>
            <a:spcAft>
              <a:spcPct val="35000"/>
            </a:spcAft>
          </a:pPr>
          <a:r>
            <a:rPr lang="ro-RO" sz="2000" b="1" kern="1200" dirty="0">
              <a:latin typeface="Times New Roman" panose="02020603050405020304" pitchFamily="18" charset="0"/>
              <a:cs typeface="Times New Roman" panose="02020603050405020304" pitchFamily="18" charset="0"/>
            </a:rPr>
            <a:t>Capacitatea individuală de a coordona echipe de cercetare. Proiecte de cercetare implementate</a:t>
          </a:r>
          <a:endParaRPr lang="en-US" sz="2000" b="1" kern="1200" dirty="0">
            <a:latin typeface="Times New Roman" panose="02020603050405020304" pitchFamily="18" charset="0"/>
            <a:cs typeface="Times New Roman" panose="02020603050405020304" pitchFamily="18" charset="0"/>
          </a:endParaRPr>
        </a:p>
      </dsp:txBody>
      <dsp:txXfrm>
        <a:off x="536821" y="1914790"/>
        <a:ext cx="6947175" cy="656587"/>
      </dsp:txXfrm>
    </dsp:sp>
    <dsp:sp modelId="{A54F6808-4BC2-4396-99E0-AFE55FE5F6C5}">
      <dsp:nvSpPr>
        <dsp:cNvPr id="0" name=""/>
        <dsp:cNvSpPr/>
      </dsp:nvSpPr>
      <dsp:spPr>
        <a:xfrm>
          <a:off x="0" y="3773290"/>
          <a:ext cx="10026021" cy="4032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FA7EB791-8407-47D6-ABB0-FF513F09ACC9}">
      <dsp:nvSpPr>
        <dsp:cNvPr id="0" name=""/>
        <dsp:cNvSpPr/>
      </dsp:nvSpPr>
      <dsp:spPr>
        <a:xfrm>
          <a:off x="500811" y="2860338"/>
          <a:ext cx="7011361" cy="1149112"/>
        </a:xfrm>
        <a:prstGeom prst="roundRect">
          <a:avLst/>
        </a:prstGeom>
        <a:solidFill>
          <a:schemeClr val="accent1">
            <a:hueOff val="0"/>
            <a:satOff val="0"/>
            <a:lumOff val="0"/>
            <a:alphaOff val="0"/>
          </a:schemeClr>
        </a:solidFill>
        <a:ln>
          <a:noFill/>
        </a:ln>
        <a:effectLst>
          <a:innerShdw blurRad="25400" dist="12700" dir="13500000">
            <a:srgbClr val="000000">
              <a:alpha val="45000"/>
            </a:srgbClr>
          </a:inn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65272" tIns="0" rIns="265272" bIns="0" numCol="1" spcCol="1270" anchor="ctr" anchorCtr="0">
          <a:noAutofit/>
        </a:bodyPr>
        <a:lstStyle/>
        <a:p>
          <a:pPr lvl="0" algn="l" defTabSz="889000">
            <a:lnSpc>
              <a:spcPct val="90000"/>
            </a:lnSpc>
            <a:spcBef>
              <a:spcPct val="0"/>
            </a:spcBef>
            <a:spcAft>
              <a:spcPct val="35000"/>
            </a:spcAft>
          </a:pPr>
          <a:r>
            <a:rPr lang="ro-RO" sz="2000" b="1" kern="1200" dirty="0">
              <a:latin typeface="Times New Roman" panose="02020603050405020304" pitchFamily="18" charset="0"/>
              <a:cs typeface="Times New Roman" panose="02020603050405020304" pitchFamily="18" charset="0"/>
            </a:rPr>
            <a:t>Rezultatele activității științifice și de cercetare. Elemente de recunoaștere a activității științifice și de cercetare</a:t>
          </a:r>
          <a:endParaRPr lang="en-US" sz="2000" b="1" kern="1200" dirty="0">
            <a:latin typeface="Times New Roman" panose="02020603050405020304" pitchFamily="18" charset="0"/>
            <a:cs typeface="Times New Roman" panose="02020603050405020304" pitchFamily="18" charset="0"/>
          </a:endParaRPr>
        </a:p>
      </dsp:txBody>
      <dsp:txXfrm>
        <a:off x="556906" y="2916433"/>
        <a:ext cx="6899171" cy="103692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DB1F98-5822-4F4C-ADE6-FADF9C72ECAF}">
      <dsp:nvSpPr>
        <dsp:cNvPr id="0" name=""/>
        <dsp:cNvSpPr/>
      </dsp:nvSpPr>
      <dsp:spPr>
        <a:xfrm rot="5400000">
          <a:off x="-324630" y="325792"/>
          <a:ext cx="2164205" cy="1514943"/>
        </a:xfrm>
        <a:prstGeom prst="chevron">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1866900">
            <a:lnSpc>
              <a:spcPct val="90000"/>
            </a:lnSpc>
            <a:spcBef>
              <a:spcPct val="0"/>
            </a:spcBef>
            <a:spcAft>
              <a:spcPct val="35000"/>
            </a:spcAft>
          </a:pPr>
          <a:r>
            <a:rPr lang="en-US" sz="4200" kern="1200" dirty="0"/>
            <a:t>2.1.1</a:t>
          </a:r>
        </a:p>
      </dsp:txBody>
      <dsp:txXfrm rot="-5400000">
        <a:off x="2" y="758633"/>
        <a:ext cx="1514943" cy="649262"/>
      </dsp:txXfrm>
    </dsp:sp>
    <dsp:sp modelId="{1445A5A9-2792-489A-9B80-380994133793}">
      <dsp:nvSpPr>
        <dsp:cNvPr id="0" name=""/>
        <dsp:cNvSpPr/>
      </dsp:nvSpPr>
      <dsp:spPr>
        <a:xfrm rot="5400000">
          <a:off x="4649432" y="-3133326"/>
          <a:ext cx="1406733" cy="7675710"/>
        </a:xfrm>
        <a:prstGeom prst="round2Same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6510" rIns="16510" bIns="16510" numCol="1" spcCol="1270" anchor="ctr" anchorCtr="0">
          <a:noAutofit/>
        </a:bodyPr>
        <a:lstStyle/>
        <a:p>
          <a:pPr marL="228600" lvl="1" indent="-228600" algn="l" defTabSz="1155700">
            <a:lnSpc>
              <a:spcPct val="90000"/>
            </a:lnSpc>
            <a:spcBef>
              <a:spcPct val="0"/>
            </a:spcBef>
            <a:spcAft>
              <a:spcPct val="15000"/>
            </a:spcAft>
            <a:buChar char="••"/>
          </a:pPr>
          <a:r>
            <a:rPr lang="ro-RO" sz="2600" i="1" kern="1200" dirty="0"/>
            <a:t>Serviciile bancare electronice în relația oameni-digitalizare</a:t>
          </a:r>
          <a:endParaRPr lang="en-US" sz="2600" kern="1200" dirty="0"/>
        </a:p>
      </dsp:txBody>
      <dsp:txXfrm rot="-5400000">
        <a:off x="1514944" y="69833"/>
        <a:ext cx="7607039" cy="1269391"/>
      </dsp:txXfrm>
    </dsp:sp>
    <dsp:sp modelId="{9C54B035-29B3-433D-9260-A71BF8992768}">
      <dsp:nvSpPr>
        <dsp:cNvPr id="0" name=""/>
        <dsp:cNvSpPr/>
      </dsp:nvSpPr>
      <dsp:spPr>
        <a:xfrm rot="5400000">
          <a:off x="-324630" y="2203325"/>
          <a:ext cx="2164205" cy="1514943"/>
        </a:xfrm>
        <a:prstGeom prst="chevron">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1866900">
            <a:lnSpc>
              <a:spcPct val="90000"/>
            </a:lnSpc>
            <a:spcBef>
              <a:spcPct val="0"/>
            </a:spcBef>
            <a:spcAft>
              <a:spcPct val="35000"/>
            </a:spcAft>
          </a:pPr>
          <a:r>
            <a:rPr lang="en-US" sz="4200" kern="1200" dirty="0"/>
            <a:t>2.1.2</a:t>
          </a:r>
        </a:p>
      </dsp:txBody>
      <dsp:txXfrm rot="-5400000">
        <a:off x="2" y="2636166"/>
        <a:ext cx="1514943" cy="649262"/>
      </dsp:txXfrm>
    </dsp:sp>
    <dsp:sp modelId="{734A0FA7-5937-41A8-AE19-2AF67B6A5B14}">
      <dsp:nvSpPr>
        <dsp:cNvPr id="0" name=""/>
        <dsp:cNvSpPr/>
      </dsp:nvSpPr>
      <dsp:spPr>
        <a:xfrm rot="5400000">
          <a:off x="4649432" y="-1255793"/>
          <a:ext cx="1406733" cy="7675710"/>
        </a:xfrm>
        <a:prstGeom prst="round2Same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6510" rIns="16510" bIns="16510" numCol="1" spcCol="1270" anchor="ctr" anchorCtr="0">
          <a:noAutofit/>
        </a:bodyPr>
        <a:lstStyle/>
        <a:p>
          <a:pPr marL="228600" lvl="1" indent="-228600" algn="l" defTabSz="1155700">
            <a:lnSpc>
              <a:spcPct val="90000"/>
            </a:lnSpc>
            <a:spcBef>
              <a:spcPct val="0"/>
            </a:spcBef>
            <a:spcAft>
              <a:spcPct val="15000"/>
            </a:spcAft>
            <a:buChar char="••"/>
          </a:pPr>
          <a:r>
            <a:rPr lang="ro-RO" sz="2600" i="1" kern="1200" dirty="0"/>
            <a:t>Sistemul informațional contabil ca mediator pentru interacțiunea dintre tehnologia digitală și performanța strategică</a:t>
          </a:r>
          <a:endParaRPr lang="en-US" sz="2600" kern="1200" dirty="0"/>
        </a:p>
      </dsp:txBody>
      <dsp:txXfrm rot="-5400000">
        <a:off x="1514944" y="1947366"/>
        <a:ext cx="7607039" cy="1269391"/>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291417-2A21-48F8-9153-F4FFBD50093E}">
      <dsp:nvSpPr>
        <dsp:cNvPr id="0" name=""/>
        <dsp:cNvSpPr/>
      </dsp:nvSpPr>
      <dsp:spPr>
        <a:xfrm>
          <a:off x="0" y="1293952"/>
          <a:ext cx="8070808" cy="2368792"/>
        </a:xfrm>
        <a:prstGeom prst="rect">
          <a:avLst/>
        </a:prstGeom>
        <a:solidFill>
          <a:schemeClr val="lt2">
            <a:alpha val="90000"/>
            <a:hueOff val="0"/>
            <a:satOff val="0"/>
            <a:lumOff val="0"/>
            <a:alphaOff val="0"/>
          </a:schemeClr>
        </a:solidFill>
        <a:ln w="9525" cap="rnd" cmpd="sng" algn="ctr">
          <a:solidFill>
            <a:schemeClr val="dk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26384" tIns="1332992" rIns="626384" bIns="128016" numCol="1" spcCol="1270" anchor="t" anchorCtr="0">
          <a:noAutofit/>
        </a:bodyPr>
        <a:lstStyle/>
        <a:p>
          <a:pPr marL="171450" lvl="1" indent="-171450" algn="l" defTabSz="800100">
            <a:lnSpc>
              <a:spcPct val="130000"/>
            </a:lnSpc>
            <a:spcBef>
              <a:spcPct val="0"/>
            </a:spcBef>
            <a:spcAft>
              <a:spcPts val="0"/>
            </a:spcAft>
            <a:buChar char="••"/>
          </a:pPr>
          <a:r>
            <a:rPr lang="ro-RO" sz="1800" kern="1200" dirty="0">
              <a:latin typeface="Times New Roman" panose="02020603050405020304" pitchFamily="18" charset="0"/>
              <a:cs typeface="Times New Roman" panose="02020603050405020304" pitchFamily="18" charset="0"/>
            </a:rPr>
            <a:t>publicat</a:t>
          </a:r>
          <a:r>
            <a:rPr lang="en-US" sz="1800" kern="1200" dirty="0">
              <a:latin typeface="Times New Roman" panose="02020603050405020304" pitchFamily="18" charset="0"/>
              <a:cs typeface="Times New Roman" panose="02020603050405020304" pitchFamily="18" charset="0"/>
            </a:rPr>
            <a:t> </a:t>
          </a:r>
          <a:r>
            <a:rPr lang="ro-RO" sz="1800" kern="1200" dirty="0">
              <a:latin typeface="Times New Roman" panose="02020603050405020304" pitchFamily="18" charset="0"/>
              <a:cs typeface="Times New Roman" panose="02020603050405020304" pitchFamily="18" charset="0"/>
            </a:rPr>
            <a:t> î</a:t>
          </a:r>
          <a:r>
            <a:rPr lang="en-US" sz="1800" kern="1200" dirty="0">
              <a:latin typeface="Times New Roman" panose="02020603050405020304" pitchFamily="18" charset="0"/>
              <a:cs typeface="Times New Roman" panose="02020603050405020304" pitchFamily="18" charset="0"/>
            </a:rPr>
            <a:t>n </a:t>
          </a:r>
          <a:r>
            <a:rPr lang="ro-RO" sz="1800" kern="1200" dirty="0">
              <a:latin typeface="Times New Roman" panose="02020603050405020304" pitchFamily="18" charset="0"/>
              <a:cs typeface="Times New Roman" panose="02020603050405020304" pitchFamily="18" charset="0"/>
            </a:rPr>
            <a:t> jurnalul </a:t>
          </a:r>
          <a:r>
            <a:rPr lang="ro-RO" sz="1800" b="1" i="1" kern="1200" dirty="0">
              <a:latin typeface="Times New Roman" panose="02020603050405020304" pitchFamily="18" charset="0"/>
              <a:cs typeface="Times New Roman" panose="02020603050405020304" pitchFamily="18" charset="0"/>
            </a:rPr>
            <a:t>SAGE OPEN</a:t>
          </a:r>
          <a:r>
            <a:rPr lang="ro-RO" sz="1800" b="1" kern="1200" dirty="0">
              <a:latin typeface="Times New Roman" panose="02020603050405020304" pitchFamily="18" charset="0"/>
              <a:cs typeface="Times New Roman" panose="02020603050405020304" pitchFamily="18" charset="0"/>
            </a:rPr>
            <a:t> </a:t>
          </a:r>
          <a:endParaRPr lang="en-US" sz="1800" b="1" kern="1200" dirty="0">
            <a:latin typeface="Times New Roman" panose="02020603050405020304" pitchFamily="18" charset="0"/>
            <a:cs typeface="Times New Roman" panose="02020603050405020304" pitchFamily="18" charset="0"/>
          </a:endParaRPr>
        </a:p>
        <a:p>
          <a:pPr marL="171450" lvl="1" indent="-171450" algn="l" defTabSz="800100">
            <a:lnSpc>
              <a:spcPct val="130000"/>
            </a:lnSpc>
            <a:spcBef>
              <a:spcPct val="0"/>
            </a:spcBef>
            <a:spcAft>
              <a:spcPts val="0"/>
            </a:spcAft>
            <a:buChar char="••"/>
          </a:pPr>
          <a:r>
            <a:rPr lang="ro-RO" sz="1800" kern="1200" dirty="0">
              <a:latin typeface="Times New Roman" panose="02020603050405020304" pitchFamily="18" charset="0"/>
              <a:cs typeface="Times New Roman" panose="02020603050405020304" pitchFamily="18" charset="0"/>
            </a:rPr>
            <a:t>Volume 13, </a:t>
          </a:r>
          <a:r>
            <a:rPr lang="ro-RO" sz="1800" kern="1200" dirty="0" err="1">
              <a:latin typeface="Times New Roman" panose="02020603050405020304" pitchFamily="18" charset="0"/>
              <a:cs typeface="Times New Roman" panose="02020603050405020304" pitchFamily="18" charset="0"/>
            </a:rPr>
            <a:t>Issue</a:t>
          </a:r>
          <a:r>
            <a:rPr lang="ro-RO" sz="1800" kern="1200" dirty="0">
              <a:latin typeface="Times New Roman" panose="02020603050405020304" pitchFamily="18" charset="0"/>
              <a:cs typeface="Times New Roman" panose="02020603050405020304" pitchFamily="18" charset="0"/>
            </a:rPr>
            <a:t> 4</a:t>
          </a:r>
          <a:endParaRPr lang="en-US" sz="1800" kern="1200" dirty="0">
            <a:latin typeface="Times New Roman" panose="02020603050405020304" pitchFamily="18" charset="0"/>
            <a:cs typeface="Times New Roman" panose="02020603050405020304" pitchFamily="18" charset="0"/>
          </a:endParaRPr>
        </a:p>
      </dsp:txBody>
      <dsp:txXfrm>
        <a:off x="0" y="1293952"/>
        <a:ext cx="8070808" cy="2368792"/>
      </dsp:txXfrm>
    </dsp:sp>
    <dsp:sp modelId="{EF3CC0CB-8D22-4ED1-90E8-62D71A79C454}">
      <dsp:nvSpPr>
        <dsp:cNvPr id="0" name=""/>
        <dsp:cNvSpPr/>
      </dsp:nvSpPr>
      <dsp:spPr>
        <a:xfrm>
          <a:off x="0" y="1060059"/>
          <a:ext cx="7982116" cy="1147491"/>
        </a:xfrm>
        <a:prstGeom prst="roundRect">
          <a:avLst/>
        </a:prstGeom>
        <a:gradFill rotWithShape="0">
          <a:gsLst>
            <a:gs pos="0">
              <a:schemeClr val="dk2">
                <a:hueOff val="0"/>
                <a:satOff val="0"/>
                <a:lumOff val="0"/>
                <a:alphaOff val="0"/>
                <a:tint val="98000"/>
                <a:hueMod val="94000"/>
                <a:satMod val="130000"/>
                <a:lumMod val="128000"/>
              </a:schemeClr>
            </a:gs>
            <a:gs pos="100000">
              <a:schemeClr val="dk2">
                <a:hueOff val="0"/>
                <a:satOff val="0"/>
                <a:lumOff val="0"/>
                <a:alphaOff val="0"/>
                <a:shade val="94000"/>
                <a:lumMod val="88000"/>
              </a:schemeClr>
            </a:gs>
          </a:gsLst>
          <a:lin ang="5400000" scaled="0"/>
        </a:gradFill>
        <a:ln>
          <a:noFill/>
        </a:ln>
        <a:effectLst>
          <a:innerShdw blurRad="25400" dist="12700" dir="13500000">
            <a:srgbClr val="000000">
              <a:alpha val="45000"/>
            </a:srgbClr>
          </a:innerShdw>
        </a:effectLst>
      </dsp:spPr>
      <dsp:style>
        <a:lnRef idx="0">
          <a:scrgbClr r="0" g="0" b="0"/>
        </a:lnRef>
        <a:fillRef idx="3">
          <a:scrgbClr r="0" g="0" b="0"/>
        </a:fillRef>
        <a:effectRef idx="2">
          <a:scrgbClr r="0" g="0" b="0"/>
        </a:effectRef>
        <a:fontRef idx="minor">
          <a:schemeClr val="lt1"/>
        </a:fontRef>
      </dsp:style>
      <dsp:txBody>
        <a:bodyPr spcFirstLastPara="0" vert="horz" wrap="square" lIns="213540" tIns="0" rIns="213540" bIns="0" numCol="1" spcCol="1270" anchor="ctr" anchorCtr="0">
          <a:noAutofit/>
        </a:bodyPr>
        <a:lstStyle/>
        <a:p>
          <a:pPr marL="0" lvl="0" indent="0" algn="ctr" defTabSz="1066800">
            <a:lnSpc>
              <a:spcPct val="130000"/>
            </a:lnSpc>
            <a:spcBef>
              <a:spcPct val="0"/>
            </a:spcBef>
            <a:spcAft>
              <a:spcPts val="0"/>
            </a:spcAft>
          </a:pPr>
          <a:r>
            <a:rPr lang="ro-RO" sz="2400" b="1" i="1" kern="1200" dirty="0">
              <a:latin typeface="Times New Roman" panose="02020603050405020304" pitchFamily="18" charset="0"/>
              <a:cs typeface="Times New Roman" panose="02020603050405020304" pitchFamily="18" charset="0"/>
            </a:rPr>
            <a:t>E-Banking </a:t>
          </a:r>
          <a:r>
            <a:rPr lang="ro-RO" sz="2400" b="1" i="1" kern="1200" dirty="0" err="1">
              <a:latin typeface="Times New Roman" panose="02020603050405020304" pitchFamily="18" charset="0"/>
              <a:cs typeface="Times New Roman" panose="02020603050405020304" pitchFamily="18" charset="0"/>
            </a:rPr>
            <a:t>convergence</a:t>
          </a:r>
          <a:r>
            <a:rPr lang="ro-RO" sz="2400" b="1" i="1" kern="1200" dirty="0">
              <a:latin typeface="Times New Roman" panose="02020603050405020304" pitchFamily="18" charset="0"/>
              <a:cs typeface="Times New Roman" panose="02020603050405020304" pitchFamily="18" charset="0"/>
            </a:rPr>
            <a:t> </a:t>
          </a:r>
          <a:r>
            <a:rPr lang="ro-RO" sz="2400" b="1" i="1" kern="1200" dirty="0" err="1">
              <a:latin typeface="Times New Roman" panose="02020603050405020304" pitchFamily="18" charset="0"/>
              <a:cs typeface="Times New Roman" panose="02020603050405020304" pitchFamily="18" charset="0"/>
            </a:rPr>
            <a:t>and</a:t>
          </a:r>
          <a:r>
            <a:rPr lang="ro-RO" sz="2400" b="1" i="1" kern="1200" dirty="0">
              <a:latin typeface="Times New Roman" panose="02020603050405020304" pitchFamily="18" charset="0"/>
              <a:cs typeface="Times New Roman" panose="02020603050405020304" pitchFamily="18" charset="0"/>
            </a:rPr>
            <a:t> </a:t>
          </a:r>
          <a:r>
            <a:rPr lang="ro-RO" sz="2400" b="1" i="1" kern="1200" dirty="0" err="1">
              <a:latin typeface="Times New Roman" panose="02020603050405020304" pitchFamily="18" charset="0"/>
              <a:cs typeface="Times New Roman" panose="02020603050405020304" pitchFamily="18" charset="0"/>
            </a:rPr>
            <a:t>the</a:t>
          </a:r>
          <a:r>
            <a:rPr lang="ro-RO" sz="2400" b="1" i="1" kern="1200" dirty="0">
              <a:latin typeface="Times New Roman" panose="02020603050405020304" pitchFamily="18" charset="0"/>
              <a:cs typeface="Times New Roman" panose="02020603050405020304" pitchFamily="18" charset="0"/>
            </a:rPr>
            <a:t> </a:t>
          </a:r>
          <a:r>
            <a:rPr lang="ro-RO" sz="2400" b="1" i="1" kern="1200" dirty="0" err="1">
              <a:latin typeface="Times New Roman" panose="02020603050405020304" pitchFamily="18" charset="0"/>
              <a:cs typeface="Times New Roman" panose="02020603050405020304" pitchFamily="18" charset="0"/>
            </a:rPr>
            <a:t>adopter’s</a:t>
          </a:r>
          <a:r>
            <a:rPr lang="ro-RO" sz="2400" b="1" i="1" kern="1200" dirty="0">
              <a:latin typeface="Times New Roman" panose="02020603050405020304" pitchFamily="18" charset="0"/>
              <a:cs typeface="Times New Roman" panose="02020603050405020304" pitchFamily="18" charset="0"/>
            </a:rPr>
            <a:t> </a:t>
          </a:r>
          <a:r>
            <a:rPr lang="ro-RO" sz="2400" b="1" i="1" kern="1200" dirty="0" err="1">
              <a:latin typeface="Times New Roman" panose="02020603050405020304" pitchFamily="18" charset="0"/>
              <a:cs typeface="Times New Roman" panose="02020603050405020304" pitchFamily="18" charset="0"/>
            </a:rPr>
            <a:t>behaviour</a:t>
          </a:r>
          <a:r>
            <a:rPr lang="ro-RO" sz="2400" b="1" i="1" kern="1200" dirty="0">
              <a:latin typeface="Times New Roman" panose="02020603050405020304" pitchFamily="18" charset="0"/>
              <a:cs typeface="Times New Roman" panose="02020603050405020304" pitchFamily="18" charset="0"/>
            </a:rPr>
            <a:t> </a:t>
          </a:r>
          <a:r>
            <a:rPr lang="ro-RO" sz="2400" b="1" i="1" kern="1200" dirty="0" err="1">
              <a:latin typeface="Times New Roman" panose="02020603050405020304" pitchFamily="18" charset="0"/>
              <a:cs typeface="Times New Roman" panose="02020603050405020304" pitchFamily="18" charset="0"/>
            </a:rPr>
            <a:t>changing</a:t>
          </a:r>
          <a:r>
            <a:rPr lang="ro-RO" sz="2400" b="1" i="1" kern="1200" dirty="0">
              <a:latin typeface="Times New Roman" panose="02020603050405020304" pitchFamily="18" charset="0"/>
              <a:cs typeface="Times New Roman" panose="02020603050405020304" pitchFamily="18" charset="0"/>
            </a:rPr>
            <a:t> </a:t>
          </a:r>
          <a:r>
            <a:rPr lang="ro-RO" sz="2400" b="1" i="1" kern="1200" dirty="0" err="1">
              <a:latin typeface="Times New Roman" panose="02020603050405020304" pitchFamily="18" charset="0"/>
              <a:cs typeface="Times New Roman" panose="02020603050405020304" pitchFamily="18" charset="0"/>
            </a:rPr>
            <a:t>across</a:t>
          </a:r>
          <a:r>
            <a:rPr lang="ro-RO" sz="2400" b="1" i="1" kern="1200" dirty="0">
              <a:latin typeface="Times New Roman" panose="02020603050405020304" pitchFamily="18" charset="0"/>
              <a:cs typeface="Times New Roman" panose="02020603050405020304" pitchFamily="18" charset="0"/>
            </a:rPr>
            <a:t> EU </a:t>
          </a:r>
          <a:r>
            <a:rPr lang="ro-RO" sz="2400" b="1" i="1" kern="1200" dirty="0" err="1">
              <a:latin typeface="Times New Roman" panose="02020603050405020304" pitchFamily="18" charset="0"/>
              <a:cs typeface="Times New Roman" panose="02020603050405020304" pitchFamily="18" charset="0"/>
            </a:rPr>
            <a:t>Countries</a:t>
          </a:r>
          <a:endParaRPr lang="en-US" sz="2400" b="1" kern="1200" dirty="0">
            <a:latin typeface="Times New Roman" panose="02020603050405020304" pitchFamily="18" charset="0"/>
            <a:cs typeface="Times New Roman" panose="02020603050405020304" pitchFamily="18" charset="0"/>
          </a:endParaRPr>
        </a:p>
      </dsp:txBody>
      <dsp:txXfrm>
        <a:off x="56016" y="1116075"/>
        <a:ext cx="7870084" cy="1035459"/>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CC3027-8E67-4898-9B39-29A0D47A73B8}">
      <dsp:nvSpPr>
        <dsp:cNvPr id="0" name=""/>
        <dsp:cNvSpPr/>
      </dsp:nvSpPr>
      <dsp:spPr>
        <a:xfrm>
          <a:off x="-4358542" y="-673403"/>
          <a:ext cx="5230549" cy="5230549"/>
        </a:xfrm>
        <a:prstGeom prst="blockArc">
          <a:avLst>
            <a:gd name="adj1" fmla="val 18900000"/>
            <a:gd name="adj2" fmla="val 2700000"/>
            <a:gd name="adj3" fmla="val 413"/>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CB7B9F0-E422-4769-9C02-A92957AC57CF}">
      <dsp:nvSpPr>
        <dsp:cNvPr id="0" name=""/>
        <dsp:cNvSpPr/>
      </dsp:nvSpPr>
      <dsp:spPr>
        <a:xfrm>
          <a:off x="713928" y="554831"/>
          <a:ext cx="8943804" cy="1109507"/>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0672" tIns="45720" rIns="45720" bIns="45720" numCol="1" spcCol="1270" anchor="ctr" anchorCtr="0">
          <a:noAutofit/>
        </a:bodyPr>
        <a:lstStyle/>
        <a:p>
          <a:pPr lvl="0" algn="just" defTabSz="800100">
            <a:lnSpc>
              <a:spcPct val="90000"/>
            </a:lnSpc>
            <a:spcBef>
              <a:spcPct val="0"/>
            </a:spcBef>
            <a:spcAft>
              <a:spcPct val="35000"/>
            </a:spcAft>
          </a:pPr>
          <a:r>
            <a:rPr lang="ro-RO" sz="1800" i="1" kern="1200" dirty="0"/>
            <a:t>Întrebarea de cercetare 1 (RQ1): Este în creștere adoptarea serviciilor bancare prin internet în țările UE în intervalul de timp 2004-2022?</a:t>
          </a:r>
          <a:endParaRPr lang="en-US" sz="1800" b="1" kern="1200" dirty="0"/>
        </a:p>
      </dsp:txBody>
      <dsp:txXfrm>
        <a:off x="713928" y="554831"/>
        <a:ext cx="8943804" cy="1109507"/>
      </dsp:txXfrm>
    </dsp:sp>
    <dsp:sp modelId="{EE4C4CB7-FCEA-42D8-BA46-3658B2649533}">
      <dsp:nvSpPr>
        <dsp:cNvPr id="0" name=""/>
        <dsp:cNvSpPr/>
      </dsp:nvSpPr>
      <dsp:spPr>
        <a:xfrm>
          <a:off x="20486" y="416142"/>
          <a:ext cx="1386884" cy="1386884"/>
        </a:xfrm>
        <a:prstGeom prst="ellipse">
          <a:avLst/>
        </a:prstGeom>
        <a:solidFill>
          <a:schemeClr val="l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137257C-6CB2-4F7D-B01B-036A442FBE1C}">
      <dsp:nvSpPr>
        <dsp:cNvPr id="0" name=""/>
        <dsp:cNvSpPr/>
      </dsp:nvSpPr>
      <dsp:spPr>
        <a:xfrm>
          <a:off x="713928" y="2219403"/>
          <a:ext cx="8943804" cy="1109507"/>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0672" tIns="45720" rIns="45720" bIns="45720" numCol="1" spcCol="1270" anchor="ctr" anchorCtr="0">
          <a:noAutofit/>
        </a:bodyPr>
        <a:lstStyle/>
        <a:p>
          <a:pPr lvl="0" algn="just" defTabSz="800100">
            <a:lnSpc>
              <a:spcPct val="90000"/>
            </a:lnSpc>
            <a:spcBef>
              <a:spcPct val="0"/>
            </a:spcBef>
            <a:spcAft>
              <a:spcPct val="35000"/>
            </a:spcAft>
          </a:pPr>
          <a:r>
            <a:rPr lang="ro-RO" sz="1800" i="1" kern="1200" dirty="0"/>
            <a:t>Întrebarea de cercetare 2 (RQ2): Sunt cei care adoptă serviciile bancare electronice omogeni în UE 27 în funcție de vârstă, vârstă și nivel de educație, educație și sex, vârstă și statut de angajare, zona de reședință urbană/rurală și nivel de dizabilitate?</a:t>
          </a:r>
          <a:endParaRPr lang="en-US" sz="1800" b="1" kern="1200" dirty="0"/>
        </a:p>
      </dsp:txBody>
      <dsp:txXfrm>
        <a:off x="713928" y="2219403"/>
        <a:ext cx="8943804" cy="1109507"/>
      </dsp:txXfrm>
    </dsp:sp>
    <dsp:sp modelId="{DFEC3529-C912-4F61-A4DE-C0E5319FA450}">
      <dsp:nvSpPr>
        <dsp:cNvPr id="0" name=""/>
        <dsp:cNvSpPr/>
      </dsp:nvSpPr>
      <dsp:spPr>
        <a:xfrm>
          <a:off x="20486" y="2080714"/>
          <a:ext cx="1386884" cy="1386884"/>
        </a:xfrm>
        <a:prstGeom prst="ellipse">
          <a:avLst/>
        </a:prstGeom>
        <a:solidFill>
          <a:schemeClr val="l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CC3027-8E67-4898-9B39-29A0D47A73B8}">
      <dsp:nvSpPr>
        <dsp:cNvPr id="0" name=""/>
        <dsp:cNvSpPr/>
      </dsp:nvSpPr>
      <dsp:spPr>
        <a:xfrm>
          <a:off x="-6296774" y="-963223"/>
          <a:ext cx="7495190" cy="7495190"/>
        </a:xfrm>
        <a:prstGeom prst="blockArc">
          <a:avLst>
            <a:gd name="adj1" fmla="val 18900000"/>
            <a:gd name="adj2" fmla="val 2700000"/>
            <a:gd name="adj3" fmla="val 288"/>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CB7B9F0-E422-4769-9C02-A92957AC57CF}">
      <dsp:nvSpPr>
        <dsp:cNvPr id="0" name=""/>
        <dsp:cNvSpPr/>
      </dsp:nvSpPr>
      <dsp:spPr>
        <a:xfrm>
          <a:off x="694369" y="417621"/>
          <a:ext cx="8165857" cy="856695"/>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0002" tIns="50800" rIns="50800" bIns="50800" numCol="1" spcCol="1270" anchor="ctr" anchorCtr="0">
          <a:noAutofit/>
        </a:bodyPr>
        <a:lstStyle/>
        <a:p>
          <a:pPr lvl="0" algn="just" defTabSz="889000">
            <a:lnSpc>
              <a:spcPct val="90000"/>
            </a:lnSpc>
            <a:spcBef>
              <a:spcPct val="0"/>
            </a:spcBef>
            <a:spcAft>
              <a:spcPct val="35000"/>
            </a:spcAft>
          </a:pPr>
          <a:r>
            <a:rPr lang="en-US" sz="2000" i="1" kern="1200" dirty="0" err="1"/>
            <a:t>Ipoteza</a:t>
          </a:r>
          <a:r>
            <a:rPr lang="en-US" sz="2000" i="1" kern="1200" dirty="0"/>
            <a:t> 1 (H1) - </a:t>
          </a:r>
          <a:r>
            <a:rPr lang="en-US" sz="2000" i="1" kern="1200" dirty="0" err="1"/>
            <a:t>Adoptarea</a:t>
          </a:r>
          <a:r>
            <a:rPr lang="en-US" sz="2000" i="1" kern="1200" dirty="0"/>
            <a:t> </a:t>
          </a:r>
          <a:r>
            <a:rPr lang="en-US" sz="2000" i="1" kern="1200" dirty="0" err="1"/>
            <a:t>serviciilor</a:t>
          </a:r>
          <a:r>
            <a:rPr lang="en-US" sz="2000" i="1" kern="1200" dirty="0"/>
            <a:t> </a:t>
          </a:r>
          <a:r>
            <a:rPr lang="en-US" sz="2000" i="1" kern="1200" dirty="0" err="1"/>
            <a:t>bancare</a:t>
          </a:r>
          <a:r>
            <a:rPr lang="en-US" sz="2000" i="1" kern="1200" dirty="0"/>
            <a:t> </a:t>
          </a:r>
          <a:r>
            <a:rPr lang="en-US" sz="2000" i="1" kern="1200" dirty="0" err="1"/>
            <a:t>prin</a:t>
          </a:r>
          <a:r>
            <a:rPr lang="en-US" sz="2000" i="1" kern="1200" dirty="0"/>
            <a:t> internet </a:t>
          </a:r>
          <a:r>
            <a:rPr lang="en-US" sz="2000" i="1" kern="1200" dirty="0" err="1"/>
            <a:t>este</a:t>
          </a:r>
          <a:r>
            <a:rPr lang="en-US" sz="2000" i="1" kern="1200" dirty="0"/>
            <a:t> </a:t>
          </a:r>
          <a:r>
            <a:rPr lang="en-US" sz="2000" i="1" kern="1200" dirty="0" err="1"/>
            <a:t>în</a:t>
          </a:r>
          <a:r>
            <a:rPr lang="en-US" sz="2000" i="1" kern="1200" dirty="0"/>
            <a:t> </a:t>
          </a:r>
          <a:r>
            <a:rPr lang="en-US" sz="2000" i="1" kern="1200" dirty="0" err="1"/>
            <a:t>creștere</a:t>
          </a:r>
          <a:r>
            <a:rPr lang="en-US" sz="2000" i="1" kern="1200" dirty="0"/>
            <a:t> </a:t>
          </a:r>
          <a:r>
            <a:rPr lang="en-US" sz="2000" i="1" kern="1200" dirty="0" err="1"/>
            <a:t>în</a:t>
          </a:r>
          <a:r>
            <a:rPr lang="en-US" sz="2000" i="1" kern="1200" dirty="0"/>
            <a:t> </a:t>
          </a:r>
          <a:r>
            <a:rPr lang="en-US" sz="2000" i="1" kern="1200" dirty="0" err="1"/>
            <a:t>țările</a:t>
          </a:r>
          <a:r>
            <a:rPr lang="en-US" sz="2000" i="1" kern="1200" dirty="0"/>
            <a:t> UE.</a:t>
          </a:r>
          <a:endParaRPr lang="en-US" sz="2000" b="1" kern="1200" dirty="0"/>
        </a:p>
      </dsp:txBody>
      <dsp:txXfrm>
        <a:off x="694369" y="417621"/>
        <a:ext cx="8165857" cy="856695"/>
      </dsp:txXfrm>
    </dsp:sp>
    <dsp:sp modelId="{EE4C4CB7-FCEA-42D8-BA46-3658B2649533}">
      <dsp:nvSpPr>
        <dsp:cNvPr id="0" name=""/>
        <dsp:cNvSpPr/>
      </dsp:nvSpPr>
      <dsp:spPr>
        <a:xfrm>
          <a:off x="91729" y="321038"/>
          <a:ext cx="1070869" cy="1070869"/>
        </a:xfrm>
        <a:prstGeom prst="ellipse">
          <a:avLst/>
        </a:prstGeom>
        <a:solidFill>
          <a:schemeClr val="l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137257C-6CB2-4F7D-B01B-036A442FBE1C}">
      <dsp:nvSpPr>
        <dsp:cNvPr id="0" name=""/>
        <dsp:cNvSpPr/>
      </dsp:nvSpPr>
      <dsp:spPr>
        <a:xfrm>
          <a:off x="1118327" y="1713390"/>
          <a:ext cx="7674694" cy="856695"/>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0002" tIns="50800" rIns="50800" bIns="50800" numCol="1" spcCol="1270" anchor="ctr" anchorCtr="0">
          <a:noAutofit/>
        </a:bodyPr>
        <a:lstStyle/>
        <a:p>
          <a:pPr lvl="0" algn="just" defTabSz="889000">
            <a:lnSpc>
              <a:spcPct val="90000"/>
            </a:lnSpc>
            <a:spcBef>
              <a:spcPct val="0"/>
            </a:spcBef>
            <a:spcAft>
              <a:spcPct val="35000"/>
            </a:spcAft>
          </a:pPr>
          <a:r>
            <a:rPr lang="en-US" sz="2000" i="1" kern="1200" dirty="0" err="1"/>
            <a:t>Ipoteza</a:t>
          </a:r>
          <a:r>
            <a:rPr lang="en-US" sz="2000" i="1" kern="1200" dirty="0"/>
            <a:t> 2 (H2) - </a:t>
          </a:r>
          <a:r>
            <a:rPr lang="en-US" sz="2000" i="1" kern="1200" dirty="0" err="1"/>
            <a:t>Cei</a:t>
          </a:r>
          <a:r>
            <a:rPr lang="en-US" sz="2000" i="1" kern="1200" dirty="0"/>
            <a:t> care </a:t>
          </a:r>
          <a:r>
            <a:rPr lang="en-US" sz="2000" i="1" kern="1200" dirty="0" err="1"/>
            <a:t>adoptă</a:t>
          </a:r>
          <a:r>
            <a:rPr lang="en-US" sz="2000" i="1" kern="1200" dirty="0"/>
            <a:t> </a:t>
          </a:r>
          <a:r>
            <a:rPr lang="en-US" sz="2000" i="1" kern="1200" dirty="0" err="1"/>
            <a:t>serviciile</a:t>
          </a:r>
          <a:r>
            <a:rPr lang="en-US" sz="2000" i="1" kern="1200" dirty="0"/>
            <a:t> </a:t>
          </a:r>
          <a:r>
            <a:rPr lang="en-US" sz="2000" i="1" kern="1200" dirty="0" err="1"/>
            <a:t>bancare</a:t>
          </a:r>
          <a:r>
            <a:rPr lang="en-US" sz="2000" i="1" kern="1200" dirty="0"/>
            <a:t> </a:t>
          </a:r>
          <a:r>
            <a:rPr lang="en-US" sz="2000" i="1" kern="1200" dirty="0" err="1"/>
            <a:t>electronice</a:t>
          </a:r>
          <a:r>
            <a:rPr lang="en-US" sz="2000" i="1" kern="1200" dirty="0"/>
            <a:t> sunt </a:t>
          </a:r>
          <a:r>
            <a:rPr lang="en-US" sz="2000" i="1" kern="1200" dirty="0" err="1"/>
            <a:t>omogeni</a:t>
          </a:r>
          <a:r>
            <a:rPr lang="en-US" sz="2000" i="1" kern="1200" dirty="0"/>
            <a:t> </a:t>
          </a:r>
          <a:r>
            <a:rPr lang="en-US" sz="2000" i="1" kern="1200" dirty="0" err="1"/>
            <a:t>în</a:t>
          </a:r>
          <a:r>
            <a:rPr lang="en-US" sz="2000" i="1" kern="1200" dirty="0"/>
            <a:t> UE 27.</a:t>
          </a:r>
          <a:endParaRPr lang="en-US" sz="2000" b="1" kern="1200" dirty="0"/>
        </a:p>
      </dsp:txBody>
      <dsp:txXfrm>
        <a:off x="1118327" y="1713390"/>
        <a:ext cx="7674694" cy="856695"/>
      </dsp:txXfrm>
    </dsp:sp>
    <dsp:sp modelId="{DFEC3529-C912-4F61-A4DE-C0E5319FA450}">
      <dsp:nvSpPr>
        <dsp:cNvPr id="0" name=""/>
        <dsp:cNvSpPr/>
      </dsp:nvSpPr>
      <dsp:spPr>
        <a:xfrm>
          <a:off x="582892" y="1606303"/>
          <a:ext cx="1070869" cy="1070869"/>
        </a:xfrm>
        <a:prstGeom prst="ellipse">
          <a:avLst/>
        </a:prstGeom>
        <a:solidFill>
          <a:schemeClr val="l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9FFF34B-7721-4C6E-B215-2D6CEC017985}">
      <dsp:nvSpPr>
        <dsp:cNvPr id="0" name=""/>
        <dsp:cNvSpPr/>
      </dsp:nvSpPr>
      <dsp:spPr>
        <a:xfrm>
          <a:off x="1118327" y="2998656"/>
          <a:ext cx="7674694" cy="856695"/>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0002" tIns="50800" rIns="50800" bIns="50800" numCol="1" spcCol="1270" anchor="ctr" anchorCtr="0">
          <a:noAutofit/>
        </a:bodyPr>
        <a:lstStyle/>
        <a:p>
          <a:pPr lvl="0" algn="just" defTabSz="889000">
            <a:lnSpc>
              <a:spcPct val="90000"/>
            </a:lnSpc>
            <a:spcBef>
              <a:spcPct val="0"/>
            </a:spcBef>
            <a:spcAft>
              <a:spcPct val="35000"/>
            </a:spcAft>
          </a:pPr>
          <a:r>
            <a:rPr lang="en-US" sz="2000" i="1" kern="1200" dirty="0" err="1"/>
            <a:t>Ipoteza</a:t>
          </a:r>
          <a:r>
            <a:rPr lang="en-US" sz="2000" i="1" kern="1200" dirty="0"/>
            <a:t> 3 (H3) - </a:t>
          </a:r>
          <a:r>
            <a:rPr lang="en-US" sz="2000" i="1" kern="1200" dirty="0" err="1"/>
            <a:t>Există</a:t>
          </a:r>
          <a:r>
            <a:rPr lang="en-US" sz="2000" i="1" kern="1200" dirty="0"/>
            <a:t> </a:t>
          </a:r>
          <a:r>
            <a:rPr lang="en-US" sz="2000" i="1" kern="1200" dirty="0" err="1"/>
            <a:t>adepți</a:t>
          </a:r>
          <a:r>
            <a:rPr lang="en-US" sz="2000" i="1" kern="1200" dirty="0"/>
            <a:t> ai e-banking-</a:t>
          </a:r>
          <a:r>
            <a:rPr lang="en-US" sz="2000" i="1" kern="1200" dirty="0" err="1"/>
            <a:t>ului</a:t>
          </a:r>
          <a:r>
            <a:rPr lang="en-US" sz="2000" i="1" kern="1200" dirty="0"/>
            <a:t> cu </a:t>
          </a:r>
          <a:r>
            <a:rPr lang="en-US" sz="2000" i="1" kern="1200" dirty="0" err="1"/>
            <a:t>cel</a:t>
          </a:r>
          <a:r>
            <a:rPr lang="en-US" sz="2000" i="1" kern="1200" dirty="0"/>
            <a:t> </a:t>
          </a:r>
          <a:r>
            <a:rPr lang="en-US" sz="2000" i="1" kern="1200" dirty="0" err="1"/>
            <a:t>mai</a:t>
          </a:r>
          <a:r>
            <a:rPr lang="en-US" sz="2000" i="1" kern="1200" dirty="0"/>
            <a:t> convergent </a:t>
          </a:r>
          <a:r>
            <a:rPr lang="en-US" sz="2000" i="1" kern="1200" dirty="0" err="1"/>
            <a:t>sau</a:t>
          </a:r>
          <a:r>
            <a:rPr lang="en-US" sz="2000" i="1" kern="1200" dirty="0"/>
            <a:t> divergent </a:t>
          </a:r>
          <a:r>
            <a:rPr lang="en-US" sz="2000" i="1" kern="1200" dirty="0" err="1"/>
            <a:t>comportament</a:t>
          </a:r>
          <a:r>
            <a:rPr lang="en-US" sz="2000" i="1" kern="1200" dirty="0"/>
            <a:t> </a:t>
          </a:r>
          <a:r>
            <a:rPr lang="en-US" sz="2000" i="1" kern="1200" dirty="0" err="1"/>
            <a:t>în</a:t>
          </a:r>
          <a:r>
            <a:rPr lang="en-US" sz="2000" i="1" kern="1200" dirty="0"/>
            <a:t> UE 27.</a:t>
          </a:r>
          <a:endParaRPr lang="en-US" sz="2000" b="1" kern="1200" dirty="0"/>
        </a:p>
      </dsp:txBody>
      <dsp:txXfrm>
        <a:off x="1118327" y="2998656"/>
        <a:ext cx="7674694" cy="856695"/>
      </dsp:txXfrm>
    </dsp:sp>
    <dsp:sp modelId="{8E763153-0802-4753-B520-1E89B1700F29}">
      <dsp:nvSpPr>
        <dsp:cNvPr id="0" name=""/>
        <dsp:cNvSpPr/>
      </dsp:nvSpPr>
      <dsp:spPr>
        <a:xfrm>
          <a:off x="582892" y="2891569"/>
          <a:ext cx="1070869" cy="1070869"/>
        </a:xfrm>
        <a:prstGeom prst="ellipse">
          <a:avLst/>
        </a:prstGeom>
        <a:solidFill>
          <a:schemeClr val="l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1FB007A-0D1B-4C7B-A956-C5C173D7B8BB}">
      <dsp:nvSpPr>
        <dsp:cNvPr id="0" name=""/>
        <dsp:cNvSpPr/>
      </dsp:nvSpPr>
      <dsp:spPr>
        <a:xfrm>
          <a:off x="627164" y="4283922"/>
          <a:ext cx="8165857" cy="856695"/>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0002" tIns="50800" rIns="50800" bIns="50800" numCol="1" spcCol="1270" anchor="ctr" anchorCtr="0">
          <a:noAutofit/>
        </a:bodyPr>
        <a:lstStyle/>
        <a:p>
          <a:pPr lvl="0" algn="just" defTabSz="889000">
            <a:lnSpc>
              <a:spcPct val="90000"/>
            </a:lnSpc>
            <a:spcBef>
              <a:spcPct val="0"/>
            </a:spcBef>
            <a:spcAft>
              <a:spcPct val="35000"/>
            </a:spcAft>
          </a:pPr>
          <a:r>
            <a:rPr lang="en-US" sz="2000" i="1" kern="1200" dirty="0" err="1"/>
            <a:t>Ipoteza</a:t>
          </a:r>
          <a:r>
            <a:rPr lang="en-US" sz="2000" i="1" kern="1200" dirty="0"/>
            <a:t> 4 (H4) - </a:t>
          </a:r>
          <a:r>
            <a:rPr lang="en-US" sz="2000" i="1" kern="1200" dirty="0" err="1"/>
            <a:t>Există</a:t>
          </a:r>
          <a:r>
            <a:rPr lang="en-US" sz="2000" i="1" kern="1200" dirty="0"/>
            <a:t> </a:t>
          </a:r>
          <a:r>
            <a:rPr lang="en-US" sz="2000" i="1" kern="1200" dirty="0" err="1"/>
            <a:t>schimbări</a:t>
          </a:r>
          <a:r>
            <a:rPr lang="en-US" sz="2000" i="1" kern="1200" dirty="0"/>
            <a:t> </a:t>
          </a:r>
          <a:r>
            <a:rPr lang="en-US" sz="2000" i="1" kern="1200" dirty="0" err="1"/>
            <a:t>în</a:t>
          </a:r>
          <a:r>
            <a:rPr lang="en-US" sz="2000" i="1" kern="1200" dirty="0"/>
            <a:t> </a:t>
          </a:r>
          <a:r>
            <a:rPr lang="en-US" sz="2000" i="1" kern="1200" dirty="0" err="1"/>
            <a:t>comportamentul</a:t>
          </a:r>
          <a:r>
            <a:rPr lang="en-US" sz="2000" i="1" kern="1200" dirty="0"/>
            <a:t> </a:t>
          </a:r>
          <a:r>
            <a:rPr lang="en-US" sz="2000" i="1" kern="1200" dirty="0" err="1"/>
            <a:t>financiar</a:t>
          </a:r>
          <a:r>
            <a:rPr lang="en-US" sz="2000" i="1" kern="1200" dirty="0"/>
            <a:t>.</a:t>
          </a:r>
          <a:endParaRPr lang="en-US" sz="2000" b="1" kern="1200" dirty="0"/>
        </a:p>
      </dsp:txBody>
      <dsp:txXfrm>
        <a:off x="627164" y="4283922"/>
        <a:ext cx="8165857" cy="856695"/>
      </dsp:txXfrm>
    </dsp:sp>
    <dsp:sp modelId="{8917296B-B0EB-4666-8ABF-4956635BD0A7}">
      <dsp:nvSpPr>
        <dsp:cNvPr id="0" name=""/>
        <dsp:cNvSpPr/>
      </dsp:nvSpPr>
      <dsp:spPr>
        <a:xfrm>
          <a:off x="91729" y="4176835"/>
          <a:ext cx="1070869" cy="1070869"/>
        </a:xfrm>
        <a:prstGeom prst="ellipse">
          <a:avLst/>
        </a:prstGeom>
        <a:solidFill>
          <a:schemeClr val="l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4B4F4D-8E97-4550-9D92-40E0953F45AD}">
      <dsp:nvSpPr>
        <dsp:cNvPr id="0" name=""/>
        <dsp:cNvSpPr/>
      </dsp:nvSpPr>
      <dsp:spPr>
        <a:xfrm>
          <a:off x="0" y="25710"/>
          <a:ext cx="9766711" cy="1246471"/>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lvl="0" algn="l" defTabSz="1911350">
            <a:lnSpc>
              <a:spcPct val="90000"/>
            </a:lnSpc>
            <a:spcBef>
              <a:spcPct val="0"/>
            </a:spcBef>
            <a:spcAft>
              <a:spcPct val="35000"/>
            </a:spcAft>
          </a:pPr>
          <a:r>
            <a:rPr lang="en-US" sz="4300" kern="1200" dirty="0" err="1"/>
            <a:t>Metodologia</a:t>
          </a:r>
          <a:r>
            <a:rPr lang="en-US" sz="4300" kern="1200" dirty="0"/>
            <a:t> </a:t>
          </a:r>
          <a:r>
            <a:rPr lang="en-US" sz="4300" kern="1200" dirty="0" err="1"/>
            <a:t>cercet</a:t>
          </a:r>
          <a:r>
            <a:rPr lang="ro-RO" sz="4300" kern="1200" dirty="0" err="1"/>
            <a:t>ării</a:t>
          </a:r>
          <a:endParaRPr lang="en-US" sz="4300" kern="1200" dirty="0"/>
        </a:p>
      </dsp:txBody>
      <dsp:txXfrm>
        <a:off x="60848" y="86558"/>
        <a:ext cx="9645015" cy="1124775"/>
      </dsp:txXfrm>
    </dsp:sp>
    <dsp:sp modelId="{A66192D3-9CD6-4040-BA42-1F3542E94DCA}">
      <dsp:nvSpPr>
        <dsp:cNvPr id="0" name=""/>
        <dsp:cNvSpPr/>
      </dsp:nvSpPr>
      <dsp:spPr>
        <a:xfrm>
          <a:off x="0" y="1272182"/>
          <a:ext cx="9766711" cy="4054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0093"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n-US" sz="2000" kern="1200" dirty="0" err="1">
              <a:latin typeface="Times New Roman" panose="02020603050405020304" pitchFamily="18" charset="0"/>
              <a:cs typeface="Times New Roman" panose="02020603050405020304" pitchFamily="18" charset="0"/>
            </a:rPr>
            <a:t>indicatorul</a:t>
          </a:r>
          <a:r>
            <a:rPr lang="en-US" sz="2000" kern="1200" dirty="0">
              <a:latin typeface="Times New Roman" panose="02020603050405020304" pitchFamily="18" charset="0"/>
              <a:cs typeface="Times New Roman" panose="02020603050405020304" pitchFamily="18" charset="0"/>
            </a:rPr>
            <a:t> e-banking </a:t>
          </a:r>
          <a:r>
            <a:rPr lang="en-US" sz="2000" kern="1200" dirty="0" err="1">
              <a:latin typeface="Times New Roman" panose="02020603050405020304" pitchFamily="18" charset="0"/>
              <a:cs typeface="Times New Roman" panose="02020603050405020304" pitchFamily="18" charset="0"/>
            </a:rPr>
            <a:t>și</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comerț</a:t>
          </a:r>
          <a:r>
            <a:rPr lang="en-US" sz="2000" kern="1200" dirty="0">
              <a:latin typeface="Times New Roman" panose="02020603050405020304" pitchFamily="18" charset="0"/>
              <a:cs typeface="Times New Roman" panose="02020603050405020304" pitchFamily="18" charset="0"/>
            </a:rPr>
            <a:t> electronic [ISOC_BDE15CBC__custom_5257090] din </a:t>
          </a:r>
          <a:r>
            <a:rPr lang="en-US" sz="2000" kern="1200" dirty="0" err="1">
              <a:latin typeface="Times New Roman" panose="02020603050405020304" pitchFamily="18" charset="0"/>
              <a:cs typeface="Times New Roman" panose="02020603050405020304" pitchFamily="18" charset="0"/>
            </a:rPr>
            <a:t>baza</a:t>
          </a:r>
          <a:r>
            <a:rPr lang="en-US" sz="2000" kern="1200" dirty="0">
              <a:latin typeface="Times New Roman" panose="02020603050405020304" pitchFamily="18" charset="0"/>
              <a:cs typeface="Times New Roman" panose="02020603050405020304" pitchFamily="18" charset="0"/>
            </a:rPr>
            <a:t> de date Eurostat (Eurostat, 2023)</a:t>
          </a:r>
        </a:p>
      </dsp:txBody>
      <dsp:txXfrm>
        <a:off x="0" y="1272182"/>
        <a:ext cx="9766711" cy="405451"/>
      </dsp:txXfrm>
    </dsp:sp>
    <dsp:sp modelId="{3222206A-729D-4ACF-969F-4C35B8A9096C}">
      <dsp:nvSpPr>
        <dsp:cNvPr id="0" name=""/>
        <dsp:cNvSpPr/>
      </dsp:nvSpPr>
      <dsp:spPr>
        <a:xfrm>
          <a:off x="0" y="2223077"/>
          <a:ext cx="9766711" cy="1111605"/>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lvl="0" algn="l" defTabSz="1911350">
            <a:lnSpc>
              <a:spcPct val="90000"/>
            </a:lnSpc>
            <a:spcBef>
              <a:spcPct val="0"/>
            </a:spcBef>
            <a:spcAft>
              <a:spcPct val="35000"/>
            </a:spcAft>
          </a:pPr>
          <a:r>
            <a:rPr lang="ro-RO" sz="4300" kern="1200" dirty="0"/>
            <a:t>Seriile de timp</a:t>
          </a:r>
          <a:endParaRPr lang="en-US" sz="4300" kern="1200" dirty="0"/>
        </a:p>
      </dsp:txBody>
      <dsp:txXfrm>
        <a:off x="54264" y="2277341"/>
        <a:ext cx="9658183" cy="1003077"/>
      </dsp:txXfrm>
    </dsp:sp>
    <dsp:sp modelId="{AF295F19-2D70-4436-BAC2-93D448DCDE90}">
      <dsp:nvSpPr>
        <dsp:cNvPr id="0" name=""/>
        <dsp:cNvSpPr/>
      </dsp:nvSpPr>
      <dsp:spPr>
        <a:xfrm>
          <a:off x="0" y="2789239"/>
          <a:ext cx="9766711" cy="14800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0093" tIns="54610" rIns="305816" bIns="54610" numCol="1" spcCol="1270" anchor="t" anchorCtr="0">
          <a:noAutofit/>
        </a:bodyPr>
        <a:lstStyle/>
        <a:p>
          <a:pPr marL="285750" lvl="1" indent="-285750" algn="l" defTabSz="1511300">
            <a:lnSpc>
              <a:spcPct val="90000"/>
            </a:lnSpc>
            <a:spcBef>
              <a:spcPct val="0"/>
            </a:spcBef>
            <a:spcAft>
              <a:spcPct val="20000"/>
            </a:spcAft>
            <a:buChar char="••"/>
          </a:pPr>
          <a:endParaRPr lang="en-US" sz="3400" kern="1200" dirty="0"/>
        </a:p>
        <a:p>
          <a:pPr marL="285750" lvl="1" indent="-285750" algn="l" defTabSz="1511300">
            <a:lnSpc>
              <a:spcPct val="90000"/>
            </a:lnSpc>
            <a:spcBef>
              <a:spcPct val="0"/>
            </a:spcBef>
            <a:spcAft>
              <a:spcPct val="20000"/>
            </a:spcAft>
            <a:buChar char="••"/>
          </a:pPr>
          <a:r>
            <a:rPr lang="ro-RO" sz="3400" kern="1200" dirty="0"/>
            <a:t>2004 - 2022</a:t>
          </a:r>
          <a:endParaRPr lang="en-US" sz="3400" kern="1200" dirty="0"/>
        </a:p>
      </dsp:txBody>
      <dsp:txXfrm>
        <a:off x="0" y="2789239"/>
        <a:ext cx="9766711" cy="1480050"/>
      </dsp:txXfrm>
    </dsp:sp>
    <dsp:sp modelId="{BDD50A68-5CFC-4FC2-988B-CD4F896480F4}">
      <dsp:nvSpPr>
        <dsp:cNvPr id="0" name=""/>
        <dsp:cNvSpPr/>
      </dsp:nvSpPr>
      <dsp:spPr>
        <a:xfrm>
          <a:off x="0" y="4269289"/>
          <a:ext cx="9766711" cy="1938651"/>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lvl="0" algn="l" defTabSz="1911350">
            <a:lnSpc>
              <a:spcPct val="90000"/>
            </a:lnSpc>
            <a:spcBef>
              <a:spcPct val="0"/>
            </a:spcBef>
            <a:spcAft>
              <a:spcPct val="35000"/>
            </a:spcAft>
          </a:pPr>
          <a:r>
            <a:rPr lang="en-US" sz="4300" kern="1200" dirty="0" err="1"/>
            <a:t>Convergența</a:t>
          </a:r>
          <a:r>
            <a:rPr lang="en-US" sz="4300" kern="1200" dirty="0"/>
            <a:t> Sigma – </a:t>
          </a:r>
          <a:r>
            <a:rPr lang="en-US" sz="4300" kern="1200" dirty="0" err="1"/>
            <a:t>determinat</a:t>
          </a:r>
          <a:r>
            <a:rPr lang="ro-RO" sz="4300" kern="1200" dirty="0"/>
            <a:t>ă</a:t>
          </a:r>
          <a:r>
            <a:rPr lang="en-US" sz="4300" kern="1200" dirty="0"/>
            <a:t> pe </a:t>
          </a:r>
          <a:r>
            <a:rPr lang="en-US" sz="4300" kern="1200" dirty="0" err="1"/>
            <a:t>baza</a:t>
          </a:r>
          <a:r>
            <a:rPr lang="en-US" sz="4300" kern="1200" dirty="0"/>
            <a:t> </a:t>
          </a:r>
          <a:r>
            <a:rPr lang="en-US" sz="4300" kern="1200" dirty="0" err="1"/>
            <a:t>coeficientului</a:t>
          </a:r>
          <a:r>
            <a:rPr lang="en-US" sz="4300" kern="1200" dirty="0"/>
            <a:t> de </a:t>
          </a:r>
          <a:r>
            <a:rPr lang="en-US" sz="4300" kern="1200" dirty="0" err="1"/>
            <a:t>variatie</a:t>
          </a:r>
          <a:endParaRPr lang="en-US" sz="4300" kern="1200" dirty="0"/>
        </a:p>
      </dsp:txBody>
      <dsp:txXfrm>
        <a:off x="94637" y="4363926"/>
        <a:ext cx="9577437" cy="174937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9.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7.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9.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layout33.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4.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2B59970-D3AE-4DB3-B6DD-0190248F1282}" type="datetimeFigureOut">
              <a:rPr lang="en-US" smtClean="0"/>
              <a:t>6/14/2024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77165C-F9C4-48A5-AA96-14008492DC34}" type="slidenum">
              <a:rPr lang="en-US" smtClean="0"/>
              <a:t>‹#›</a:t>
            </a:fld>
            <a:endParaRPr lang="en-US"/>
          </a:p>
        </p:txBody>
      </p:sp>
    </p:spTree>
    <p:extLst>
      <p:ext uri="{BB962C8B-B14F-4D97-AF65-F5344CB8AC3E}">
        <p14:creationId xmlns:p14="http://schemas.microsoft.com/office/powerpoint/2010/main" val="7176099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377165C-F9C4-48A5-AA96-14008492DC34}" type="slidenum">
              <a:rPr lang="en-US" smtClean="0"/>
              <a:t>1</a:t>
            </a:fld>
            <a:endParaRPr lang="en-US"/>
          </a:p>
        </p:txBody>
      </p:sp>
    </p:spTree>
    <p:extLst>
      <p:ext uri="{BB962C8B-B14F-4D97-AF65-F5344CB8AC3E}">
        <p14:creationId xmlns:p14="http://schemas.microsoft.com/office/powerpoint/2010/main" val="1406588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377165C-F9C4-48A5-AA96-14008492DC34}" type="slidenum">
              <a:rPr lang="en-US" smtClean="0"/>
              <a:t>6</a:t>
            </a:fld>
            <a:endParaRPr lang="en-US"/>
          </a:p>
        </p:txBody>
      </p:sp>
    </p:spTree>
    <p:extLst>
      <p:ext uri="{BB962C8B-B14F-4D97-AF65-F5344CB8AC3E}">
        <p14:creationId xmlns:p14="http://schemas.microsoft.com/office/powerpoint/2010/main" val="41759358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63A7BC3-F584-4BD5-A8E8-576498773D8E}" type="datetimeFigureOut">
              <a:rPr lang="en-US" smtClean="0"/>
              <a:t>6/14/2024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4B3600-7DB7-4D08-A8C1-E27919792500}" type="slidenum">
              <a:rPr lang="en-US" smtClean="0"/>
              <a:t>‹#›</a:t>
            </a:fld>
            <a:endParaRPr lang="en-US"/>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607585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Date Placeholder 2"/>
          <p:cNvSpPr>
            <a:spLocks noGrp="1"/>
          </p:cNvSpPr>
          <p:nvPr>
            <p:ph type="dt" sz="half" idx="10"/>
          </p:nvPr>
        </p:nvSpPr>
        <p:spPr/>
        <p:txBody>
          <a:bodyPr/>
          <a:lstStyle/>
          <a:p>
            <a:fld id="{763A7BC3-F584-4BD5-A8E8-576498773D8E}" type="datetimeFigureOut">
              <a:rPr lang="en-US" smtClean="0"/>
              <a:t>6/14/2024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04B3600-7DB7-4D08-A8C1-E27919792500}" type="slidenum">
              <a:rPr lang="en-US" smtClean="0"/>
              <a:t>‹#›</a:t>
            </a:fld>
            <a:endParaRPr lang="en-US"/>
          </a:p>
        </p:txBody>
      </p:sp>
    </p:spTree>
    <p:extLst>
      <p:ext uri="{BB962C8B-B14F-4D97-AF65-F5344CB8AC3E}">
        <p14:creationId xmlns:p14="http://schemas.microsoft.com/office/powerpoint/2010/main" val="4467436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63A7BC3-F584-4BD5-A8E8-576498773D8E}" type="datetimeFigureOut">
              <a:rPr lang="en-US" smtClean="0"/>
              <a:t>6/14/2024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4B3600-7DB7-4D08-A8C1-E27919792500}" type="slidenum">
              <a:rPr lang="en-US" smtClean="0"/>
              <a:t>‹#›</a:t>
            </a:fld>
            <a:endParaRPr lang="en-US"/>
          </a:p>
        </p:txBody>
      </p:sp>
    </p:spTree>
    <p:extLst>
      <p:ext uri="{BB962C8B-B14F-4D97-AF65-F5344CB8AC3E}">
        <p14:creationId xmlns:p14="http://schemas.microsoft.com/office/powerpoint/2010/main" val="11851147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63A7BC3-F584-4BD5-A8E8-576498773D8E}" type="datetimeFigureOut">
              <a:rPr lang="en-US" smtClean="0"/>
              <a:t>6/14/2024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4B3600-7DB7-4D08-A8C1-E27919792500}" type="slidenum">
              <a:rPr lang="en-US" smtClean="0"/>
              <a:t>‹#›</a:t>
            </a:fld>
            <a:endParaRPr lang="en-US"/>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4194788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63A7BC3-F584-4BD5-A8E8-576498773D8E}" type="datetimeFigureOut">
              <a:rPr lang="en-US" smtClean="0"/>
              <a:t>6/14/2024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4B3600-7DB7-4D08-A8C1-E27919792500}" type="slidenum">
              <a:rPr lang="en-US" smtClean="0"/>
              <a:t>‹#›</a:t>
            </a:fld>
            <a:endParaRPr lang="en-US"/>
          </a:p>
        </p:txBody>
      </p:sp>
    </p:spTree>
    <p:extLst>
      <p:ext uri="{BB962C8B-B14F-4D97-AF65-F5344CB8AC3E}">
        <p14:creationId xmlns:p14="http://schemas.microsoft.com/office/powerpoint/2010/main" val="16788248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63A7BC3-F584-4BD5-A8E8-576498773D8E}" type="datetimeFigureOut">
              <a:rPr lang="en-US" smtClean="0"/>
              <a:t>6/14/2024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4B3600-7DB7-4D08-A8C1-E27919792500}" type="slidenum">
              <a:rPr lang="en-US" smtClean="0"/>
              <a:t>‹#›</a:t>
            </a:fld>
            <a:endParaRPr lang="en-US"/>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336210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63A7BC3-F584-4BD5-A8E8-576498773D8E}" type="datetimeFigureOut">
              <a:rPr lang="en-US" smtClean="0"/>
              <a:t>6/14/2024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4B3600-7DB7-4D08-A8C1-E27919792500}" type="slidenum">
              <a:rPr lang="en-US" smtClean="0"/>
              <a:t>‹#›</a:t>
            </a:fld>
            <a:endParaRPr lang="en-US"/>
          </a:p>
        </p:txBody>
      </p:sp>
    </p:spTree>
    <p:extLst>
      <p:ext uri="{BB962C8B-B14F-4D97-AF65-F5344CB8AC3E}">
        <p14:creationId xmlns:p14="http://schemas.microsoft.com/office/powerpoint/2010/main" val="40746745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63A7BC3-F584-4BD5-A8E8-576498773D8E}" type="datetimeFigureOut">
              <a:rPr lang="en-US" smtClean="0"/>
              <a:t>6/14/2024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4B3600-7DB7-4D08-A8C1-E27919792500}" type="slidenum">
              <a:rPr lang="en-US" smtClean="0"/>
              <a:t>‹#›</a:t>
            </a:fld>
            <a:endParaRPr lang="en-US"/>
          </a:p>
        </p:txBody>
      </p:sp>
    </p:spTree>
    <p:extLst>
      <p:ext uri="{BB962C8B-B14F-4D97-AF65-F5344CB8AC3E}">
        <p14:creationId xmlns:p14="http://schemas.microsoft.com/office/powerpoint/2010/main" val="38480326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63A7BC3-F584-4BD5-A8E8-576498773D8E}" type="datetimeFigureOut">
              <a:rPr lang="en-US" smtClean="0"/>
              <a:t>6/14/2024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4B3600-7DB7-4D08-A8C1-E27919792500}" type="slidenum">
              <a:rPr lang="en-US" smtClean="0"/>
              <a:t>‹#›</a:t>
            </a:fld>
            <a:endParaRPr lang="en-US"/>
          </a:p>
        </p:txBody>
      </p:sp>
    </p:spTree>
    <p:extLst>
      <p:ext uri="{BB962C8B-B14F-4D97-AF65-F5344CB8AC3E}">
        <p14:creationId xmlns:p14="http://schemas.microsoft.com/office/powerpoint/2010/main" val="34288477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63A7BC3-F584-4BD5-A8E8-576498773D8E}" type="datetimeFigureOut">
              <a:rPr lang="en-US" smtClean="0"/>
              <a:t>6/14/2024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4B3600-7DB7-4D08-A8C1-E27919792500}" type="slidenum">
              <a:rPr lang="en-US" smtClean="0"/>
              <a:t>‹#›</a:t>
            </a:fld>
            <a:endParaRPr lang="en-US"/>
          </a:p>
        </p:txBody>
      </p:sp>
    </p:spTree>
    <p:extLst>
      <p:ext uri="{BB962C8B-B14F-4D97-AF65-F5344CB8AC3E}">
        <p14:creationId xmlns:p14="http://schemas.microsoft.com/office/powerpoint/2010/main" val="30488587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63A7BC3-F584-4BD5-A8E8-576498773D8E}" type="datetimeFigureOut">
              <a:rPr lang="en-US" smtClean="0"/>
              <a:t>6/14/2024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4B3600-7DB7-4D08-A8C1-E27919792500}" type="slidenum">
              <a:rPr lang="en-US" smtClean="0"/>
              <a:t>‹#›</a:t>
            </a:fld>
            <a:endParaRPr lang="en-US"/>
          </a:p>
        </p:txBody>
      </p:sp>
    </p:spTree>
    <p:extLst>
      <p:ext uri="{BB962C8B-B14F-4D97-AF65-F5344CB8AC3E}">
        <p14:creationId xmlns:p14="http://schemas.microsoft.com/office/powerpoint/2010/main" val="39247954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63A7BC3-F584-4BD5-A8E8-576498773D8E}" type="datetimeFigureOut">
              <a:rPr lang="en-US" smtClean="0"/>
              <a:t>6/14/2024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4B3600-7DB7-4D08-A8C1-E27919792500}" type="slidenum">
              <a:rPr lang="en-US" smtClean="0"/>
              <a:t>‹#›</a:t>
            </a:fld>
            <a:endParaRPr lang="en-US"/>
          </a:p>
        </p:txBody>
      </p:sp>
    </p:spTree>
    <p:extLst>
      <p:ext uri="{BB962C8B-B14F-4D97-AF65-F5344CB8AC3E}">
        <p14:creationId xmlns:p14="http://schemas.microsoft.com/office/powerpoint/2010/main" val="35841061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63A7BC3-F584-4BD5-A8E8-576498773D8E}" type="datetimeFigureOut">
              <a:rPr lang="en-US" smtClean="0"/>
              <a:t>6/14/2024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04B3600-7DB7-4D08-A8C1-E27919792500}" type="slidenum">
              <a:rPr lang="en-US" smtClean="0"/>
              <a:t>‹#›</a:t>
            </a:fld>
            <a:endParaRPr lang="en-US"/>
          </a:p>
        </p:txBody>
      </p:sp>
    </p:spTree>
    <p:extLst>
      <p:ext uri="{BB962C8B-B14F-4D97-AF65-F5344CB8AC3E}">
        <p14:creationId xmlns:p14="http://schemas.microsoft.com/office/powerpoint/2010/main" val="9399186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63A7BC3-F584-4BD5-A8E8-576498773D8E}" type="datetimeFigureOut">
              <a:rPr lang="en-US" smtClean="0"/>
              <a:t>6/14/2024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04B3600-7DB7-4D08-A8C1-E27919792500}" type="slidenum">
              <a:rPr lang="en-US" smtClean="0"/>
              <a:t>‹#›</a:t>
            </a:fld>
            <a:endParaRPr lang="en-US"/>
          </a:p>
        </p:txBody>
      </p:sp>
    </p:spTree>
    <p:extLst>
      <p:ext uri="{BB962C8B-B14F-4D97-AF65-F5344CB8AC3E}">
        <p14:creationId xmlns:p14="http://schemas.microsoft.com/office/powerpoint/2010/main" val="34185608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3A7BC3-F584-4BD5-A8E8-576498773D8E}" type="datetimeFigureOut">
              <a:rPr lang="en-US" smtClean="0"/>
              <a:t>6/14/2024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04B3600-7DB7-4D08-A8C1-E27919792500}" type="slidenum">
              <a:rPr lang="en-US" smtClean="0"/>
              <a:t>‹#›</a:t>
            </a:fld>
            <a:endParaRPr lang="en-US"/>
          </a:p>
        </p:txBody>
      </p:sp>
    </p:spTree>
    <p:extLst>
      <p:ext uri="{BB962C8B-B14F-4D97-AF65-F5344CB8AC3E}">
        <p14:creationId xmlns:p14="http://schemas.microsoft.com/office/powerpoint/2010/main" val="13640073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63A7BC3-F584-4BD5-A8E8-576498773D8E}" type="datetimeFigureOut">
              <a:rPr lang="en-US" smtClean="0"/>
              <a:t>6/14/2024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4B3600-7DB7-4D08-A8C1-E27919792500}" type="slidenum">
              <a:rPr lang="en-US" smtClean="0"/>
              <a:t>‹#›</a:t>
            </a:fld>
            <a:endParaRPr lang="en-US"/>
          </a:p>
        </p:txBody>
      </p:sp>
    </p:spTree>
    <p:extLst>
      <p:ext uri="{BB962C8B-B14F-4D97-AF65-F5344CB8AC3E}">
        <p14:creationId xmlns:p14="http://schemas.microsoft.com/office/powerpoint/2010/main" val="41568870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63A7BC3-F584-4BD5-A8E8-576498773D8E}" type="datetimeFigureOut">
              <a:rPr lang="en-US" smtClean="0"/>
              <a:t>6/14/2024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4B3600-7DB7-4D08-A8C1-E27919792500}" type="slidenum">
              <a:rPr lang="en-US" smtClean="0"/>
              <a:t>‹#›</a:t>
            </a:fld>
            <a:endParaRPr lang="en-US"/>
          </a:p>
        </p:txBody>
      </p:sp>
    </p:spTree>
    <p:extLst>
      <p:ext uri="{BB962C8B-B14F-4D97-AF65-F5344CB8AC3E}">
        <p14:creationId xmlns:p14="http://schemas.microsoft.com/office/powerpoint/2010/main" val="14390162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763A7BC3-F584-4BD5-A8E8-576498773D8E}" type="datetimeFigureOut">
              <a:rPr lang="en-US" smtClean="0"/>
              <a:t>6/14/2024</a:t>
            </a:fld>
            <a:endParaRPr lang="en-US"/>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104B3600-7DB7-4D08-A8C1-E27919792500}" type="slidenum">
              <a:rPr lang="en-US" smtClean="0"/>
              <a:t>‹#›</a:t>
            </a:fld>
            <a:endParaRPr lang="en-US"/>
          </a:p>
        </p:txBody>
      </p:sp>
    </p:spTree>
    <p:extLst>
      <p:ext uri="{BB962C8B-B14F-4D97-AF65-F5344CB8AC3E}">
        <p14:creationId xmlns:p14="http://schemas.microsoft.com/office/powerpoint/2010/main" val="2249213666"/>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7.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7.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7.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7.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3.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7.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7.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7.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7.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7.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7.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7.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7.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7.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7.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3.xml"/><Relationship Id="rId7" Type="http://schemas.openxmlformats.org/officeDocument/2006/relationships/image" Target="../media/image5.png"/><Relationship Id="rId2" Type="http://schemas.openxmlformats.org/officeDocument/2006/relationships/diagramData" Target="../diagrams/data23.xml"/><Relationship Id="rId1" Type="http://schemas.openxmlformats.org/officeDocument/2006/relationships/slideLayout" Target="../slideLayouts/slideLayout7.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7.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3.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openxmlformats.org/officeDocument/2006/relationships/diagramLayout" Target="../diagrams/layout27.xml"/><Relationship Id="rId3" Type="http://schemas.openxmlformats.org/officeDocument/2006/relationships/diagramLayout" Target="../diagrams/layout26.xml"/><Relationship Id="rId7" Type="http://schemas.openxmlformats.org/officeDocument/2006/relationships/diagramData" Target="../diagrams/data27.xml"/><Relationship Id="rId2" Type="http://schemas.openxmlformats.org/officeDocument/2006/relationships/diagramData" Target="../diagrams/data26.xml"/><Relationship Id="rId1" Type="http://schemas.openxmlformats.org/officeDocument/2006/relationships/slideLayout" Target="../slideLayouts/slideLayout7.xml"/><Relationship Id="rId6" Type="http://schemas.microsoft.com/office/2007/relationships/diagramDrawing" Target="../diagrams/drawing26.xml"/><Relationship Id="rId11" Type="http://schemas.microsoft.com/office/2007/relationships/diagramDrawing" Target="../diagrams/drawing27.xml"/><Relationship Id="rId5" Type="http://schemas.openxmlformats.org/officeDocument/2006/relationships/diagramColors" Target="../diagrams/colors26.xml"/><Relationship Id="rId10" Type="http://schemas.openxmlformats.org/officeDocument/2006/relationships/diagramColors" Target="../diagrams/colors27.xml"/><Relationship Id="rId4" Type="http://schemas.openxmlformats.org/officeDocument/2006/relationships/diagramQuickStyle" Target="../diagrams/quickStyle26.xml"/><Relationship Id="rId9" Type="http://schemas.openxmlformats.org/officeDocument/2006/relationships/diagramQuickStyle" Target="../diagrams/quickStyle27.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7.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9.xml"/><Relationship Id="rId2" Type="http://schemas.openxmlformats.org/officeDocument/2006/relationships/diagramData" Target="../diagrams/data29.xml"/><Relationship Id="rId1" Type="http://schemas.openxmlformats.org/officeDocument/2006/relationships/slideLayout" Target="../slideLayouts/slideLayout7.xml"/><Relationship Id="rId6" Type="http://schemas.microsoft.com/office/2007/relationships/diagramDrawing" Target="../diagrams/drawing29.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30.xml"/><Relationship Id="rId2" Type="http://schemas.openxmlformats.org/officeDocument/2006/relationships/diagramData" Target="../diagrams/data30.xml"/><Relationship Id="rId1" Type="http://schemas.openxmlformats.org/officeDocument/2006/relationships/slideLayout" Target="../slideLayouts/slideLayout7.xml"/><Relationship Id="rId6" Type="http://schemas.microsoft.com/office/2007/relationships/diagramDrawing" Target="../diagrams/drawing30.xml"/><Relationship Id="rId5" Type="http://schemas.openxmlformats.org/officeDocument/2006/relationships/diagramColors" Target="../diagrams/colors30.xml"/><Relationship Id="rId4" Type="http://schemas.openxmlformats.org/officeDocument/2006/relationships/diagramQuickStyle" Target="../diagrams/quickStyle30.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31.xml"/><Relationship Id="rId2" Type="http://schemas.openxmlformats.org/officeDocument/2006/relationships/diagramData" Target="../diagrams/data31.xml"/><Relationship Id="rId1" Type="http://schemas.openxmlformats.org/officeDocument/2006/relationships/slideLayout" Target="../slideLayouts/slideLayout7.xml"/><Relationship Id="rId6" Type="http://schemas.microsoft.com/office/2007/relationships/diagramDrawing" Target="../diagrams/drawing31.xml"/><Relationship Id="rId5" Type="http://schemas.openxmlformats.org/officeDocument/2006/relationships/diagramColors" Target="../diagrams/colors31.xml"/><Relationship Id="rId4" Type="http://schemas.openxmlformats.org/officeDocument/2006/relationships/diagramQuickStyle" Target="../diagrams/quickStyle31.xml"/></Relationships>
</file>

<file path=ppt/slides/_rels/slide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32.xml"/><Relationship Id="rId7" Type="http://schemas.microsoft.com/office/2007/relationships/diagramDrawing" Target="../diagrams/drawing32.xml"/><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diagramColors" Target="../diagrams/colors32.xml"/><Relationship Id="rId5" Type="http://schemas.openxmlformats.org/officeDocument/2006/relationships/diagramQuickStyle" Target="../diagrams/quickStyle32.xml"/><Relationship Id="rId4" Type="http://schemas.openxmlformats.org/officeDocument/2006/relationships/diagramLayout" Target="../diagrams/layout3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33.xml"/><Relationship Id="rId7" Type="http://schemas.microsoft.com/office/2007/relationships/diagramDrawing" Target="../diagrams/drawing33.xml"/><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diagramColors" Target="../diagrams/colors33.xml"/><Relationship Id="rId5" Type="http://schemas.openxmlformats.org/officeDocument/2006/relationships/diagramQuickStyle" Target="../diagrams/quickStyle33.xml"/><Relationship Id="rId4" Type="http://schemas.openxmlformats.org/officeDocument/2006/relationships/diagramLayout" Target="../diagrams/layout33.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34.xml"/><Relationship Id="rId2" Type="http://schemas.openxmlformats.org/officeDocument/2006/relationships/diagramData" Target="../diagrams/data34.xml"/><Relationship Id="rId1" Type="http://schemas.openxmlformats.org/officeDocument/2006/relationships/slideLayout" Target="../slideLayouts/slideLayout7.xml"/><Relationship Id="rId6" Type="http://schemas.microsoft.com/office/2007/relationships/diagramDrawing" Target="../diagrams/drawing34.xml"/><Relationship Id="rId5" Type="http://schemas.openxmlformats.org/officeDocument/2006/relationships/diagramColors" Target="../diagrams/colors34.xml"/><Relationship Id="rId4" Type="http://schemas.openxmlformats.org/officeDocument/2006/relationships/diagramQuickStyle" Target="../diagrams/quickStyle34.xml"/></Relationships>
</file>

<file path=ppt/slides/_rels/slide4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1.png"/><Relationship Id="rId1" Type="http://schemas.openxmlformats.org/officeDocument/2006/relationships/slideLayout" Target="../slideLayouts/slideLayout7.xml"/><Relationship Id="rId5" Type="http://schemas.microsoft.com/office/2007/relationships/hdphoto" Target="../media/hdphoto3.wdp"/><Relationship Id="rId4" Type="http://schemas.openxmlformats.org/officeDocument/2006/relationships/image" Target="../media/image22.png"/></Relationships>
</file>

<file path=ppt/slides/_rels/slide4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7000"/>
                <a:hueMod val="92000"/>
                <a:satMod val="169000"/>
                <a:lumMod val="164000"/>
              </a:schemeClr>
            </a:gs>
            <a:gs pos="92000">
              <a:schemeClr val="bg2">
                <a:shade val="96000"/>
                <a:satMod val="120000"/>
                <a:lumMod val="90000"/>
              </a:schemeClr>
            </a:gs>
          </a:gsLst>
          <a:path path="circle">
            <a:fillToRect b="10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6747B8D-1315-A6C5-2A30-53DF3F182291}"/>
              </a:ext>
            </a:extLst>
          </p:cNvPr>
          <p:cNvSpPr>
            <a:spLocks noGrp="1"/>
          </p:cNvSpPr>
          <p:nvPr>
            <p:ph type="ctrTitle"/>
          </p:nvPr>
        </p:nvSpPr>
        <p:spPr>
          <a:xfrm>
            <a:off x="76028" y="1819889"/>
            <a:ext cx="8626936" cy="1972791"/>
          </a:xfrm>
          <a:ln/>
          <a:effectLst>
            <a:glow rad="228600">
              <a:schemeClr val="accent1">
                <a:satMod val="175000"/>
                <a:alpha val="40000"/>
              </a:schemeClr>
            </a:glow>
            <a:outerShdw blurRad="50800" dist="38100" dir="5400000" rotWithShape="0">
              <a:srgbClr val="000000">
                <a:alpha val="46000"/>
              </a:srgbClr>
            </a:outerShdw>
          </a:effectLst>
        </p:spPr>
        <p:style>
          <a:lnRef idx="0">
            <a:schemeClr val="accent1"/>
          </a:lnRef>
          <a:fillRef idx="3">
            <a:schemeClr val="accent1"/>
          </a:fillRef>
          <a:effectRef idx="3">
            <a:schemeClr val="accent1"/>
          </a:effectRef>
          <a:fontRef idx="minor">
            <a:schemeClr val="lt1"/>
          </a:fontRef>
        </p:style>
        <p:txBody>
          <a:bodyPr>
            <a:noAutofit/>
          </a:bodyPr>
          <a:lstStyle/>
          <a:p>
            <a:pPr algn="ctr"/>
            <a:r>
              <a:rPr lang="en-US" sz="2800" b="1" i="1" dirty="0"/>
              <a:t>Perspective </a:t>
            </a:r>
            <a:r>
              <a:rPr lang="ro-RO" sz="2800" b="1" i="1" dirty="0"/>
              <a:t>teoretice și empirice privind digitalizarea și conformarea financiară orientate strategic către finanțe sustenabile; o perspectivă interdisciplinară</a:t>
            </a:r>
            <a:endParaRPr lang="en-US" sz="2800" b="1" i="1" dirty="0"/>
          </a:p>
        </p:txBody>
      </p:sp>
      <p:sp>
        <p:nvSpPr>
          <p:cNvPr id="3" name="Subtitle 2">
            <a:extLst>
              <a:ext uri="{FF2B5EF4-FFF2-40B4-BE49-F238E27FC236}">
                <a16:creationId xmlns:a16="http://schemas.microsoft.com/office/drawing/2014/main" xmlns="" id="{19C6C851-9A14-CE6E-5458-5F25EB13B2D7}"/>
              </a:ext>
            </a:extLst>
          </p:cNvPr>
          <p:cNvSpPr>
            <a:spLocks noGrp="1"/>
          </p:cNvSpPr>
          <p:nvPr>
            <p:ph type="subTitle" idx="1"/>
          </p:nvPr>
        </p:nvSpPr>
        <p:spPr>
          <a:xfrm>
            <a:off x="6921910" y="4650658"/>
            <a:ext cx="5053780" cy="2133469"/>
          </a:xfrm>
        </p:spPr>
        <p:txBody>
          <a:bodyPr>
            <a:normAutofit fontScale="47500" lnSpcReduction="20000"/>
          </a:bodyPr>
          <a:lstStyle/>
          <a:p>
            <a:pPr algn="ctr">
              <a:lnSpc>
                <a:spcPct val="110000"/>
              </a:lnSpc>
            </a:pPr>
            <a:r>
              <a:rPr lang="ro-RO" sz="3400" b="1" dirty="0">
                <a:solidFill>
                  <a:schemeClr val="bg1"/>
                </a:solidFill>
                <a:latin typeface="Georgia" pitchFamily="18" charset="0"/>
              </a:rPr>
              <a:t>Conf. univ. dr. OPRIȘAN OANA</a:t>
            </a:r>
          </a:p>
          <a:p>
            <a:pPr algn="ctr">
              <a:lnSpc>
                <a:spcPct val="110000"/>
              </a:lnSpc>
            </a:pPr>
            <a:r>
              <a:rPr lang="ro-RO" sz="3400" b="1" dirty="0">
                <a:solidFill>
                  <a:schemeClr val="bg1"/>
                </a:solidFill>
                <a:latin typeface="Georgia" pitchFamily="18" charset="0"/>
              </a:rPr>
              <a:t>Universitatea OVIDIUS din Constanța</a:t>
            </a:r>
          </a:p>
          <a:p>
            <a:pPr algn="ctr">
              <a:lnSpc>
                <a:spcPct val="110000"/>
              </a:lnSpc>
            </a:pPr>
            <a:r>
              <a:rPr lang="ro-RO" sz="3400" b="1" dirty="0">
                <a:solidFill>
                  <a:schemeClr val="bg1"/>
                </a:solidFill>
                <a:latin typeface="Georgia" pitchFamily="18" charset="0"/>
              </a:rPr>
              <a:t>Facultatea de Științe Economice</a:t>
            </a:r>
          </a:p>
          <a:p>
            <a:pPr algn="ctr"/>
            <a:endParaRPr lang="ro-RO" sz="3400" b="1" dirty="0">
              <a:solidFill>
                <a:schemeClr val="bg1"/>
              </a:solidFill>
              <a:latin typeface="Georgia" pitchFamily="18" charset="0"/>
            </a:endParaRPr>
          </a:p>
          <a:p>
            <a:pPr algn="ctr"/>
            <a:r>
              <a:rPr lang="ro-RO" sz="3400" b="1" dirty="0">
                <a:solidFill>
                  <a:schemeClr val="bg1"/>
                </a:solidFill>
                <a:latin typeface="Georgia" pitchFamily="18" charset="0"/>
              </a:rPr>
              <a:t>Brașov</a:t>
            </a:r>
          </a:p>
          <a:p>
            <a:pPr algn="ctr"/>
            <a:r>
              <a:rPr lang="ro-RO" sz="3400" b="1" dirty="0">
                <a:solidFill>
                  <a:schemeClr val="bg1"/>
                </a:solidFill>
                <a:latin typeface="Georgia" pitchFamily="18" charset="0"/>
              </a:rPr>
              <a:t>12 iunie 2025</a:t>
            </a:r>
          </a:p>
          <a:p>
            <a:endParaRPr lang="en-US" dirty="0"/>
          </a:p>
        </p:txBody>
      </p:sp>
      <p:sp>
        <p:nvSpPr>
          <p:cNvPr id="4" name="Rectangle 3">
            <a:extLst>
              <a:ext uri="{FF2B5EF4-FFF2-40B4-BE49-F238E27FC236}">
                <a16:creationId xmlns:a16="http://schemas.microsoft.com/office/drawing/2014/main" xmlns="" id="{224A6C0D-F867-0708-51D4-B14F85F9E19C}"/>
              </a:ext>
            </a:extLst>
          </p:cNvPr>
          <p:cNvSpPr/>
          <p:nvPr/>
        </p:nvSpPr>
        <p:spPr>
          <a:xfrm>
            <a:off x="549565" y="241410"/>
            <a:ext cx="8153399" cy="1015663"/>
          </a:xfrm>
          <a:prstGeom prst="rect">
            <a:avLst/>
          </a:prstGeom>
        </p:spPr>
        <p:txBody>
          <a:bodyPr wrap="square" anchor="ctr">
            <a:spAutoFit/>
          </a:bodyPr>
          <a:lstStyle/>
          <a:p>
            <a:pPr marL="0" marR="0" algn="ctr">
              <a:spcBef>
                <a:spcPts val="0"/>
              </a:spcBef>
              <a:spcAft>
                <a:spcPts val="0"/>
              </a:spcAft>
            </a:pPr>
            <a:r>
              <a:rPr lang="en-US" sz="2000" b="1" dirty="0">
                <a:solidFill>
                  <a:schemeClr val="bg1"/>
                </a:solidFill>
                <a:latin typeface="Garamond" pitchFamily="18" charset="0"/>
                <a:ea typeface="Calibri"/>
              </a:rPr>
              <a:t>UNIVERSITATEA TRANSILVANIA DIN BRA</a:t>
            </a:r>
            <a:r>
              <a:rPr lang="ro-RO" sz="2000" b="1" dirty="0">
                <a:solidFill>
                  <a:schemeClr val="bg1"/>
                </a:solidFill>
                <a:latin typeface="Garamond" pitchFamily="18" charset="0"/>
                <a:ea typeface="Calibri"/>
              </a:rPr>
              <a:t>ȘOV</a:t>
            </a:r>
            <a:endParaRPr lang="en-US" sz="2000" b="1" dirty="0">
              <a:solidFill>
                <a:schemeClr val="bg1"/>
              </a:solidFill>
              <a:latin typeface="Garamond" pitchFamily="18" charset="0"/>
              <a:ea typeface="Calibri"/>
            </a:endParaRPr>
          </a:p>
          <a:p>
            <a:pPr marL="0" marR="0" algn="ctr">
              <a:spcBef>
                <a:spcPts val="0"/>
              </a:spcBef>
              <a:spcAft>
                <a:spcPts val="0"/>
              </a:spcAft>
            </a:pPr>
            <a:r>
              <a:rPr lang="ro-RO" sz="2000" b="1" dirty="0" err="1">
                <a:solidFill>
                  <a:schemeClr val="bg1"/>
                </a:solidFill>
                <a:latin typeface="Garamond" pitchFamily="18" charset="0"/>
                <a:ea typeface="Calibri"/>
                <a:cs typeface="Times New Roman"/>
              </a:rPr>
              <a:t>Şcoala</a:t>
            </a:r>
            <a:r>
              <a:rPr lang="ro-RO" sz="2000" b="1" dirty="0">
                <a:solidFill>
                  <a:schemeClr val="bg1"/>
                </a:solidFill>
                <a:latin typeface="Garamond" pitchFamily="18" charset="0"/>
                <a:ea typeface="Calibri"/>
                <a:cs typeface="Times New Roman"/>
              </a:rPr>
              <a:t> Doctorală Interdisciplinară</a:t>
            </a:r>
          </a:p>
          <a:p>
            <a:pPr marL="0" marR="0" algn="ctr">
              <a:spcBef>
                <a:spcPts val="0"/>
              </a:spcBef>
              <a:spcAft>
                <a:spcPts val="0"/>
              </a:spcAft>
            </a:pPr>
            <a:r>
              <a:rPr lang="ro-RO" sz="2000" b="1" dirty="0">
                <a:solidFill>
                  <a:schemeClr val="bg1"/>
                </a:solidFill>
                <a:latin typeface="Garamond" pitchFamily="18" charset="0"/>
                <a:ea typeface="Calibri"/>
                <a:cs typeface="Times New Roman"/>
              </a:rPr>
              <a:t>Domeniul: Finanțe</a:t>
            </a:r>
            <a:endParaRPr lang="ro-RO" sz="2000" b="1" dirty="0">
              <a:solidFill>
                <a:schemeClr val="bg1"/>
              </a:solidFill>
              <a:effectLst/>
              <a:latin typeface="Garamond" pitchFamily="18" charset="0"/>
              <a:ea typeface="Calibri"/>
            </a:endParaRPr>
          </a:p>
        </p:txBody>
      </p:sp>
      <p:pic>
        <p:nvPicPr>
          <p:cNvPr id="5" name="Picture 4">
            <a:extLst>
              <a:ext uri="{FF2B5EF4-FFF2-40B4-BE49-F238E27FC236}">
                <a16:creationId xmlns:a16="http://schemas.microsoft.com/office/drawing/2014/main" xmlns="" id="{BF103184-09C2-EE8A-9F0A-91994F0C3EC9}"/>
              </a:ext>
            </a:extLst>
          </p:cNvPr>
          <p:cNvPicPr>
            <a:picLocks noChangeAspect="1"/>
          </p:cNvPicPr>
          <p:nvPr/>
        </p:nvPicPr>
        <p:blipFill>
          <a:blip r:embed="rId3"/>
          <a:stretch>
            <a:fillRect/>
          </a:stretch>
        </p:blipFill>
        <p:spPr>
          <a:xfrm>
            <a:off x="547212" y="241409"/>
            <a:ext cx="928629" cy="928629"/>
          </a:xfrm>
          <a:prstGeom prst="rect">
            <a:avLst/>
          </a:prstGeom>
        </p:spPr>
      </p:pic>
      <p:sp>
        <p:nvSpPr>
          <p:cNvPr id="6" name="TextBox 5">
            <a:extLst>
              <a:ext uri="{FF2B5EF4-FFF2-40B4-BE49-F238E27FC236}">
                <a16:creationId xmlns:a16="http://schemas.microsoft.com/office/drawing/2014/main" xmlns="" id="{EFDF0A97-44C8-7AFD-702A-E365ED6142AA}"/>
              </a:ext>
            </a:extLst>
          </p:cNvPr>
          <p:cNvSpPr txBox="1"/>
          <p:nvPr/>
        </p:nvSpPr>
        <p:spPr>
          <a:xfrm>
            <a:off x="486295" y="5202569"/>
            <a:ext cx="5160860" cy="553998"/>
          </a:xfrm>
          <a:prstGeom prst="rect">
            <a:avLst/>
          </a:prstGeom>
          <a:noFill/>
        </p:spPr>
        <p:txBody>
          <a:bodyPr wrap="square" rtlCol="0">
            <a:spAutoFit/>
          </a:bodyPr>
          <a:lstStyle/>
          <a:p>
            <a:pPr algn="ctr"/>
            <a:r>
              <a:rPr lang="ro-RO" sz="3000" b="1" dirty="0">
                <a:solidFill>
                  <a:schemeClr val="bg1"/>
                </a:solidFill>
                <a:latin typeface="Garamond" pitchFamily="18" charset="0"/>
              </a:rPr>
              <a:t>TEZĂ DE ABILITARE</a:t>
            </a:r>
            <a:endParaRPr lang="ro-RO" sz="3000" dirty="0">
              <a:solidFill>
                <a:schemeClr val="bg1"/>
              </a:solidFill>
              <a:latin typeface="Garamond" pitchFamily="18" charset="0"/>
            </a:endParaRPr>
          </a:p>
        </p:txBody>
      </p:sp>
    </p:spTree>
    <p:extLst>
      <p:ext uri="{BB962C8B-B14F-4D97-AF65-F5344CB8AC3E}">
        <p14:creationId xmlns:p14="http://schemas.microsoft.com/office/powerpoint/2010/main" val="23246049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xmlns="" id="{FBC81B35-6F62-BC50-66A1-CD372D58F300}"/>
              </a:ext>
            </a:extLst>
          </p:cNvPr>
          <p:cNvGraphicFramePr/>
          <p:nvPr>
            <p:extLst>
              <p:ext uri="{D42A27DB-BD31-4B8C-83A1-F6EECF244321}">
                <p14:modId xmlns:p14="http://schemas.microsoft.com/office/powerpoint/2010/main" val="1535027603"/>
              </p:ext>
            </p:extLst>
          </p:nvPr>
        </p:nvGraphicFramePr>
        <p:xfrm>
          <a:off x="2031999" y="383458"/>
          <a:ext cx="9766711" cy="62336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002509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a:extLst>
              <a:ext uri="{FF2B5EF4-FFF2-40B4-BE49-F238E27FC236}">
                <a16:creationId xmlns:a16="http://schemas.microsoft.com/office/drawing/2014/main" xmlns="" id="{7691BA15-0B51-F21C-7C6C-D1F4DFDB4BF1}"/>
              </a:ext>
            </a:extLst>
          </p:cNvPr>
          <p:cNvGraphicFramePr/>
          <p:nvPr>
            <p:extLst>
              <p:ext uri="{D42A27DB-BD31-4B8C-83A1-F6EECF244321}">
                <p14:modId xmlns:p14="http://schemas.microsoft.com/office/powerpoint/2010/main" val="1011297392"/>
              </p:ext>
            </p:extLst>
          </p:nvPr>
        </p:nvGraphicFramePr>
        <p:xfrm>
          <a:off x="458837" y="245806"/>
          <a:ext cx="11231717" cy="65187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4" name="Group 3">
            <a:extLst>
              <a:ext uri="{FF2B5EF4-FFF2-40B4-BE49-F238E27FC236}">
                <a16:creationId xmlns:a16="http://schemas.microsoft.com/office/drawing/2014/main" xmlns="" id="{580E1D2D-8F44-5E79-9B98-8429DC03121F}"/>
              </a:ext>
            </a:extLst>
          </p:cNvPr>
          <p:cNvGrpSpPr/>
          <p:nvPr/>
        </p:nvGrpSpPr>
        <p:grpSpPr>
          <a:xfrm rot="16200000">
            <a:off x="-2165068" y="3089229"/>
            <a:ext cx="4850709" cy="357771"/>
            <a:chOff x="0" y="4715308"/>
            <a:chExt cx="8128000" cy="964646"/>
          </a:xfrm>
        </p:grpSpPr>
        <p:sp>
          <p:nvSpPr>
            <p:cNvPr id="5" name="Rectangle: Rounded Corners 4">
              <a:extLst>
                <a:ext uri="{FF2B5EF4-FFF2-40B4-BE49-F238E27FC236}">
                  <a16:creationId xmlns:a16="http://schemas.microsoft.com/office/drawing/2014/main" xmlns="" id="{87D46A00-EC55-B611-736F-1903E0F19841}"/>
                </a:ext>
              </a:extLst>
            </p:cNvPr>
            <p:cNvSpPr/>
            <p:nvPr/>
          </p:nvSpPr>
          <p:spPr>
            <a:xfrm>
              <a:off x="0" y="4715308"/>
              <a:ext cx="8128000" cy="964646"/>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US"/>
            </a:p>
          </p:txBody>
        </p:sp>
        <p:sp>
          <p:nvSpPr>
            <p:cNvPr id="6" name="Rectangle: Rounded Corners 4">
              <a:extLst>
                <a:ext uri="{FF2B5EF4-FFF2-40B4-BE49-F238E27FC236}">
                  <a16:creationId xmlns:a16="http://schemas.microsoft.com/office/drawing/2014/main" xmlns="" id="{E72228BE-D258-A983-ECF9-EAB11AC728BC}"/>
                </a:ext>
              </a:extLst>
            </p:cNvPr>
            <p:cNvSpPr txBox="1"/>
            <p:nvPr/>
          </p:nvSpPr>
          <p:spPr>
            <a:xfrm>
              <a:off x="47090" y="4762398"/>
              <a:ext cx="8033820" cy="87046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dirty="0" err="1"/>
                <a:t>Concluzii</a:t>
              </a:r>
              <a:endParaRPr lang="en-US" sz="2700" kern="1200" dirty="0"/>
            </a:p>
          </p:txBody>
        </p:sp>
      </p:grpSp>
    </p:spTree>
    <p:extLst>
      <p:ext uri="{BB962C8B-B14F-4D97-AF65-F5344CB8AC3E}">
        <p14:creationId xmlns:p14="http://schemas.microsoft.com/office/powerpoint/2010/main" val="4213262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ight Arrow 1">
            <a:extLst>
              <a:ext uri="{FF2B5EF4-FFF2-40B4-BE49-F238E27FC236}">
                <a16:creationId xmlns:a16="http://schemas.microsoft.com/office/drawing/2014/main" xmlns="" id="{5278938F-2659-0022-14CF-243D212E72FE}"/>
              </a:ext>
            </a:extLst>
          </p:cNvPr>
          <p:cNvSpPr/>
          <p:nvPr/>
        </p:nvSpPr>
        <p:spPr>
          <a:xfrm>
            <a:off x="526027" y="2413820"/>
            <a:ext cx="1715730" cy="3048000"/>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just" defTabSz="457200" rtl="0" eaLnBrk="1" fontAlgn="auto" latinLnBrk="0" hangingPunct="1">
              <a:lnSpc>
                <a:spcPct val="13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A50E82">
                    <a:lumMod val="50000"/>
                  </a:srgbClr>
                </a:solidFill>
                <a:effectLst/>
                <a:uLnTx/>
                <a:uFillTx/>
                <a:latin typeface="Georgia" pitchFamily="18" charset="0"/>
                <a:ea typeface="+mn-ea"/>
                <a:cs typeface="Times New Roman" pitchFamily="18" charset="0"/>
              </a:rPr>
              <a:t>2023</a:t>
            </a:r>
          </a:p>
        </p:txBody>
      </p:sp>
      <p:graphicFrame>
        <p:nvGraphicFramePr>
          <p:cNvPr id="3" name="Diagram 2">
            <a:extLst>
              <a:ext uri="{FF2B5EF4-FFF2-40B4-BE49-F238E27FC236}">
                <a16:creationId xmlns:a16="http://schemas.microsoft.com/office/drawing/2014/main" xmlns="" id="{1F1AD741-50DD-5A1B-F9B9-D1595DC2CB20}"/>
              </a:ext>
            </a:extLst>
          </p:cNvPr>
          <p:cNvGraphicFramePr/>
          <p:nvPr>
            <p:extLst>
              <p:ext uri="{D42A27DB-BD31-4B8C-83A1-F6EECF244321}">
                <p14:modId xmlns:p14="http://schemas.microsoft.com/office/powerpoint/2010/main" val="2911386123"/>
              </p:ext>
            </p:extLst>
          </p:nvPr>
        </p:nvGraphicFramePr>
        <p:xfrm>
          <a:off x="2359742" y="1651819"/>
          <a:ext cx="8070808" cy="49231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angle 3">
            <a:extLst>
              <a:ext uri="{FF2B5EF4-FFF2-40B4-BE49-F238E27FC236}">
                <a16:creationId xmlns:a16="http://schemas.microsoft.com/office/drawing/2014/main" xmlns="" id="{FCADD126-BCC2-2ED1-112E-A6B0B9D2F613}"/>
              </a:ext>
            </a:extLst>
          </p:cNvPr>
          <p:cNvSpPr/>
          <p:nvPr/>
        </p:nvSpPr>
        <p:spPr>
          <a:xfrm>
            <a:off x="1256070" y="522013"/>
            <a:ext cx="9174480" cy="1143070"/>
          </a:xfrm>
          <a:prstGeom prst="rect">
            <a:avLst/>
          </a:prstGeom>
        </p:spPr>
        <p:txBody>
          <a:bodyPr wrap="square">
            <a:spAutoFit/>
          </a:bodyPr>
          <a:lstStyle/>
          <a:p>
            <a:pPr algn="just">
              <a:lnSpc>
                <a:spcPct val="150000"/>
              </a:lnSpc>
              <a:spcAft>
                <a:spcPts val="800"/>
              </a:spcAft>
            </a:pPr>
            <a:r>
              <a:rPr kumimoji="0" lang="ro-RO" sz="2400" b="1" i="1"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Times New Roman" panose="02020603050405020304" pitchFamily="18" charset="0"/>
              </a:rPr>
              <a:t>2.1.</a:t>
            </a:r>
            <a:r>
              <a:rPr kumimoji="0" lang="en-US" sz="2400" b="1" i="1"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Times New Roman" panose="02020603050405020304" pitchFamily="18" charset="0"/>
              </a:rPr>
              <a:t>2</a:t>
            </a:r>
            <a:r>
              <a:rPr kumimoji="0" lang="ro-RO" sz="2400" b="1" i="1"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r>
              <a:rPr lang="ro-RO" sz="2400" b="1" i="1" dirty="0">
                <a:solidFill>
                  <a:prstClr val="white"/>
                </a:solidFill>
                <a:latin typeface="Times New Roman" panose="02020603050405020304" pitchFamily="18" charset="0"/>
                <a:ea typeface="Calibri" panose="020F0502020204030204" pitchFamily="34" charset="0"/>
                <a:cs typeface="Times New Roman" panose="02020603050405020304" pitchFamily="18" charset="0"/>
              </a:rPr>
              <a:t>Sistemul informațional contabil ca mediator pentru interacțiunea dintre tehnologia digitală și performanța strategică</a:t>
            </a:r>
            <a:endParaRPr lang="en-US" sz="2400" b="1" i="1" dirty="0">
              <a:solidFill>
                <a:prstClr val="white"/>
              </a:solidFill>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860299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xmlns="" id="{8ABB9F66-BA10-135D-4234-29E81A21BBFD}"/>
              </a:ext>
            </a:extLst>
          </p:cNvPr>
          <p:cNvSpPr/>
          <p:nvPr/>
        </p:nvSpPr>
        <p:spPr>
          <a:xfrm>
            <a:off x="78656" y="186812"/>
            <a:ext cx="10402529" cy="183863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ro-RO" sz="2000" b="1" dirty="0">
                <a:effectLst/>
                <a:latin typeface="Times New Roman" panose="02020603050405020304" pitchFamily="18" charset="0"/>
                <a:ea typeface="Calibri" panose="020F0502020204030204" pitchFamily="34" charset="0"/>
                <a:cs typeface="Times New Roman" panose="02020603050405020304" pitchFamily="18" charset="0"/>
              </a:rPr>
              <a:t>Scopul principal</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 al </a:t>
            </a:r>
            <a:r>
              <a:rPr lang="ro-RO" sz="2000" kern="0" dirty="0" err="1">
                <a:effectLst/>
                <a:latin typeface="Times New Roman" panose="02020603050405020304" pitchFamily="18" charset="0"/>
                <a:ea typeface="Calibri" panose="020F0502020204030204" pitchFamily="34" charset="0"/>
                <a:cs typeface="Times New Roman" panose="02020603050405020304" pitchFamily="18" charset="0"/>
              </a:rPr>
              <a:t>cercetar</a:t>
            </a:r>
            <a:r>
              <a:rPr lang="en-US" sz="2000" kern="0" dirty="0">
                <a:effectLst/>
                <a:latin typeface="Times New Roman" panose="02020603050405020304" pitchFamily="18" charset="0"/>
                <a:ea typeface="Calibri" panose="020F0502020204030204" pitchFamily="34" charset="0"/>
                <a:cs typeface="Times New Roman" panose="02020603050405020304" pitchFamily="18" charset="0"/>
              </a:rPr>
              <a:t>ii </a:t>
            </a:r>
            <a:r>
              <a:rPr lang="en-US" sz="2000" kern="0" dirty="0" err="1">
                <a:effectLst/>
                <a:latin typeface="Times New Roman" panose="02020603050405020304" pitchFamily="18" charset="0"/>
                <a:ea typeface="Calibri" panose="020F0502020204030204" pitchFamily="34" charset="0"/>
                <a:cs typeface="Times New Roman" panose="02020603050405020304" pitchFamily="18" charset="0"/>
              </a:rPr>
              <a:t>este</a:t>
            </a:r>
            <a:r>
              <a:rPr lang="en-US" sz="2000" kern="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000" kern="0" dirty="0" err="1">
                <a:effectLst/>
                <a:latin typeface="Times New Roman" panose="02020603050405020304" pitchFamily="18" charset="0"/>
                <a:ea typeface="Calibri" panose="020F0502020204030204" pitchFamily="34" charset="0"/>
                <a:cs typeface="Times New Roman" panose="02020603050405020304" pitchFamily="18" charset="0"/>
              </a:rPr>
              <a:t>acela</a:t>
            </a:r>
            <a:r>
              <a:rPr lang="en-US" sz="2000" kern="0" dirty="0">
                <a:effectLst/>
                <a:latin typeface="Times New Roman" panose="02020603050405020304" pitchFamily="18" charset="0"/>
                <a:ea typeface="Calibri" panose="020F0502020204030204" pitchFamily="34" charset="0"/>
                <a:cs typeface="Times New Roman" panose="02020603050405020304" pitchFamily="18" charset="0"/>
              </a:rPr>
              <a:t> de a</a:t>
            </a:r>
            <a:r>
              <a:rPr lang="ro-RO" sz="2000" kern="0" dirty="0">
                <a:effectLst/>
                <a:latin typeface="Times New Roman" panose="02020603050405020304" pitchFamily="18" charset="0"/>
                <a:ea typeface="Calibri" panose="020F0502020204030204" pitchFamily="34" charset="0"/>
                <a:cs typeface="Times New Roman" panose="02020603050405020304" pitchFamily="18" charset="0"/>
              </a:rPr>
              <a:t> </a:t>
            </a:r>
            <a:r>
              <a:rPr lang="ro-RO" sz="2000" kern="0" dirty="0" err="1">
                <a:effectLst/>
                <a:latin typeface="Times New Roman" panose="02020603050405020304" pitchFamily="18" charset="0"/>
                <a:ea typeface="Calibri" panose="020F0502020204030204" pitchFamily="34" charset="0"/>
                <a:cs typeface="Times New Roman" panose="02020603050405020304" pitchFamily="18" charset="0"/>
              </a:rPr>
              <a:t>investigh</a:t>
            </a:r>
            <a:r>
              <a:rPr lang="en-US" sz="2000" kern="0" dirty="0">
                <a:effectLst/>
                <a:latin typeface="Times New Roman" panose="02020603050405020304" pitchFamily="18" charset="0"/>
                <a:ea typeface="Calibri" panose="020F0502020204030204" pitchFamily="34" charset="0"/>
                <a:cs typeface="Times New Roman" panose="02020603050405020304" pitchFamily="18" charset="0"/>
              </a:rPr>
              <a:t>a</a:t>
            </a:r>
            <a:r>
              <a:rPr lang="ro-RO" sz="2000" kern="0" dirty="0">
                <a:effectLst/>
                <a:latin typeface="Times New Roman" panose="02020603050405020304" pitchFamily="18" charset="0"/>
                <a:ea typeface="Calibri" panose="020F0502020204030204" pitchFamily="34" charset="0"/>
                <a:cs typeface="Times New Roman" panose="02020603050405020304" pitchFamily="18" charset="0"/>
              </a:rPr>
              <a:t> modul în care tehnologia digitală este utilă în AIS-uri și rezultatele pozitive care au influență asupra performanței strategice. Acest studiu umple un gol în literatura de specialitate în ceea ce privește factorii determinanți ai performanței strategice prin definirea rolului de mediere al AIS-urilor și rolul moderator al inovației digitale în asocierea dintre factorii dinamici și performanță.</a:t>
            </a:r>
            <a:endParaRPr lang="en-US" sz="2000" dirty="0">
              <a:latin typeface="Times New Roman" panose="02020603050405020304" pitchFamily="18" charset="0"/>
              <a:cs typeface="Times New Roman" panose="02020603050405020304" pitchFamily="18" charset="0"/>
            </a:endParaRPr>
          </a:p>
        </p:txBody>
      </p:sp>
      <p:graphicFrame>
        <p:nvGraphicFramePr>
          <p:cNvPr id="3" name="Diagram 2">
            <a:extLst>
              <a:ext uri="{FF2B5EF4-FFF2-40B4-BE49-F238E27FC236}">
                <a16:creationId xmlns:a16="http://schemas.microsoft.com/office/drawing/2014/main" xmlns="" id="{07E74C12-630B-E1E6-3B7F-33B4B890BBD4}"/>
              </a:ext>
            </a:extLst>
          </p:cNvPr>
          <p:cNvGraphicFramePr/>
          <p:nvPr>
            <p:extLst>
              <p:ext uri="{D42A27DB-BD31-4B8C-83A1-F6EECF244321}">
                <p14:modId xmlns:p14="http://schemas.microsoft.com/office/powerpoint/2010/main" val="2279028510"/>
              </p:ext>
            </p:extLst>
          </p:nvPr>
        </p:nvGraphicFramePr>
        <p:xfrm>
          <a:off x="1609211" y="2056173"/>
          <a:ext cx="8871974" cy="48018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365860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xmlns="" id="{FBC81B35-6F62-BC50-66A1-CD372D58F300}"/>
              </a:ext>
            </a:extLst>
          </p:cNvPr>
          <p:cNvGraphicFramePr/>
          <p:nvPr>
            <p:extLst>
              <p:ext uri="{D42A27DB-BD31-4B8C-83A1-F6EECF244321}">
                <p14:modId xmlns:p14="http://schemas.microsoft.com/office/powerpoint/2010/main" val="4138274992"/>
              </p:ext>
            </p:extLst>
          </p:nvPr>
        </p:nvGraphicFramePr>
        <p:xfrm>
          <a:off x="2032000" y="383458"/>
          <a:ext cx="8128000" cy="5754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729586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a:extLst>
              <a:ext uri="{FF2B5EF4-FFF2-40B4-BE49-F238E27FC236}">
                <a16:creationId xmlns:a16="http://schemas.microsoft.com/office/drawing/2014/main" xmlns="" id="{7691BA15-0B51-F21C-7C6C-D1F4DFDB4BF1}"/>
              </a:ext>
            </a:extLst>
          </p:cNvPr>
          <p:cNvGraphicFramePr/>
          <p:nvPr>
            <p:extLst>
              <p:ext uri="{D42A27DB-BD31-4B8C-83A1-F6EECF244321}">
                <p14:modId xmlns:p14="http://schemas.microsoft.com/office/powerpoint/2010/main" val="2267125300"/>
              </p:ext>
            </p:extLst>
          </p:nvPr>
        </p:nvGraphicFramePr>
        <p:xfrm>
          <a:off x="458837" y="245806"/>
          <a:ext cx="11231717" cy="65187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4" name="Group 3">
            <a:extLst>
              <a:ext uri="{FF2B5EF4-FFF2-40B4-BE49-F238E27FC236}">
                <a16:creationId xmlns:a16="http://schemas.microsoft.com/office/drawing/2014/main" xmlns="" id="{580E1D2D-8F44-5E79-9B98-8429DC03121F}"/>
              </a:ext>
            </a:extLst>
          </p:cNvPr>
          <p:cNvGrpSpPr/>
          <p:nvPr/>
        </p:nvGrpSpPr>
        <p:grpSpPr>
          <a:xfrm rot="16200000">
            <a:off x="-2165068" y="3089229"/>
            <a:ext cx="4850709" cy="357771"/>
            <a:chOff x="0" y="4715308"/>
            <a:chExt cx="8128000" cy="964646"/>
          </a:xfrm>
        </p:grpSpPr>
        <p:sp>
          <p:nvSpPr>
            <p:cNvPr id="5" name="Rectangle: Rounded Corners 4">
              <a:extLst>
                <a:ext uri="{FF2B5EF4-FFF2-40B4-BE49-F238E27FC236}">
                  <a16:creationId xmlns:a16="http://schemas.microsoft.com/office/drawing/2014/main" xmlns="" id="{87D46A00-EC55-B611-736F-1903E0F19841}"/>
                </a:ext>
              </a:extLst>
            </p:cNvPr>
            <p:cNvSpPr/>
            <p:nvPr/>
          </p:nvSpPr>
          <p:spPr>
            <a:xfrm>
              <a:off x="0" y="4715308"/>
              <a:ext cx="8128000" cy="964646"/>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US"/>
            </a:p>
          </p:txBody>
        </p:sp>
        <p:sp>
          <p:nvSpPr>
            <p:cNvPr id="6" name="Rectangle: Rounded Corners 4">
              <a:extLst>
                <a:ext uri="{FF2B5EF4-FFF2-40B4-BE49-F238E27FC236}">
                  <a16:creationId xmlns:a16="http://schemas.microsoft.com/office/drawing/2014/main" xmlns="" id="{E72228BE-D258-A983-ECF9-EAB11AC728BC}"/>
                </a:ext>
              </a:extLst>
            </p:cNvPr>
            <p:cNvSpPr txBox="1"/>
            <p:nvPr/>
          </p:nvSpPr>
          <p:spPr>
            <a:xfrm>
              <a:off x="47090" y="4762398"/>
              <a:ext cx="8033820" cy="87046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dirty="0" err="1"/>
                <a:t>Concluzii</a:t>
              </a:r>
              <a:endParaRPr lang="en-US" sz="2700" kern="1200" dirty="0"/>
            </a:p>
          </p:txBody>
        </p:sp>
      </p:grpSp>
    </p:spTree>
    <p:extLst>
      <p:ext uri="{BB962C8B-B14F-4D97-AF65-F5344CB8AC3E}">
        <p14:creationId xmlns:p14="http://schemas.microsoft.com/office/powerpoint/2010/main" val="14551783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FB4E264-4604-C17C-C43C-41621217C910}"/>
              </a:ext>
            </a:extLst>
          </p:cNvPr>
          <p:cNvSpPr>
            <a:spLocks noGrp="1"/>
          </p:cNvSpPr>
          <p:nvPr>
            <p:ph type="title"/>
          </p:nvPr>
        </p:nvSpPr>
        <p:spPr>
          <a:xfrm>
            <a:off x="1303643" y="863600"/>
            <a:ext cx="9020228" cy="2212258"/>
          </a:xfrm>
        </p:spPr>
        <p:txBody>
          <a:bodyPr>
            <a:normAutofit fontScale="90000"/>
          </a:bodyPr>
          <a:lstStyle/>
          <a:p>
            <a:pPr algn="ctr"/>
            <a:r>
              <a:rPr lang="ro-RO" b="1" dirty="0"/>
              <a:t/>
            </a:r>
            <a:br>
              <a:rPr lang="ro-RO" b="1" dirty="0"/>
            </a:br>
            <a:r>
              <a:rPr lang="ro-RO" b="1" dirty="0"/>
              <a:t/>
            </a:r>
            <a:br>
              <a:rPr lang="ro-RO" b="1" dirty="0"/>
            </a:br>
            <a:r>
              <a:rPr lang="ro-RO" b="1" dirty="0"/>
              <a:t/>
            </a:r>
            <a:br>
              <a:rPr lang="ro-RO" b="1" dirty="0"/>
            </a:br>
            <a:r>
              <a:rPr lang="it-IT" sz="2200" b="1" dirty="0">
                <a:latin typeface="Times New Roman" panose="02020603050405020304" pitchFamily="18" charset="0"/>
                <a:cs typeface="Times New Roman" panose="02020603050405020304" pitchFamily="18" charset="0"/>
              </a:rPr>
              <a:t>2. Teme de </a:t>
            </a:r>
            <a:r>
              <a:rPr lang="it-IT" sz="2200" b="1" dirty="0" err="1">
                <a:latin typeface="Times New Roman" panose="02020603050405020304" pitchFamily="18" charset="0"/>
                <a:cs typeface="Times New Roman" panose="02020603050405020304" pitchFamily="18" charset="0"/>
              </a:rPr>
              <a:t>cercetare</a:t>
            </a:r>
            <a:r>
              <a:rPr lang="it-IT" sz="2200" b="1" dirty="0">
                <a:latin typeface="Times New Roman" panose="02020603050405020304" pitchFamily="18" charset="0"/>
                <a:cs typeface="Times New Roman" panose="02020603050405020304" pitchFamily="18" charset="0"/>
              </a:rPr>
              <a:t> </a:t>
            </a:r>
            <a:r>
              <a:rPr lang="it-IT" sz="2200" b="1" dirty="0" err="1">
                <a:latin typeface="Times New Roman" panose="02020603050405020304" pitchFamily="18" charset="0"/>
                <a:cs typeface="Times New Roman" panose="02020603050405020304" pitchFamily="18" charset="0"/>
              </a:rPr>
              <a:t>dezvolta</a:t>
            </a:r>
            <a:r>
              <a:rPr lang="ro-RO" sz="2200" b="1" dirty="0">
                <a:latin typeface="Times New Roman" panose="02020603050405020304" pitchFamily="18" charset="0"/>
                <a:cs typeface="Times New Roman" panose="02020603050405020304" pitchFamily="18" charset="0"/>
              </a:rPr>
              <a:t>r</a:t>
            </a:r>
            <a:r>
              <a:rPr lang="it-IT" sz="2200" b="1" dirty="0">
                <a:latin typeface="Times New Roman" panose="02020603050405020304" pitchFamily="18" charset="0"/>
                <a:cs typeface="Times New Roman" panose="02020603050405020304" pitchFamily="18" charset="0"/>
              </a:rPr>
              <a:t>e</a:t>
            </a:r>
            <a:r>
              <a:rPr lang="ro-RO" sz="2200" b="1" dirty="0">
                <a:latin typeface="Times New Roman" panose="02020603050405020304" pitchFamily="18" charset="0"/>
                <a:cs typeface="Times New Roman" panose="02020603050405020304" pitchFamily="18" charset="0"/>
              </a:rPr>
              <a:t/>
            </a:r>
            <a:br>
              <a:rPr lang="ro-RO" sz="2200" b="1" dirty="0">
                <a:latin typeface="Times New Roman" panose="02020603050405020304" pitchFamily="18" charset="0"/>
                <a:cs typeface="Times New Roman" panose="02020603050405020304" pitchFamily="18" charset="0"/>
              </a:rPr>
            </a:br>
            <a:r>
              <a:rPr lang="ro-RO" sz="2200" b="1" dirty="0">
                <a:latin typeface="Times New Roman" panose="02020603050405020304" pitchFamily="18" charset="0"/>
                <a:cs typeface="Times New Roman" panose="02020603050405020304" pitchFamily="18" charset="0"/>
              </a:rPr>
              <a:t/>
            </a:r>
            <a:br>
              <a:rPr lang="ro-RO" sz="2200" b="1" dirty="0">
                <a:latin typeface="Times New Roman" panose="02020603050405020304" pitchFamily="18" charset="0"/>
                <a:cs typeface="Times New Roman" panose="02020603050405020304" pitchFamily="18" charset="0"/>
              </a:rPr>
            </a:br>
            <a:r>
              <a:rPr lang="ro-RO" sz="2200" b="1" dirty="0">
                <a:latin typeface="Times New Roman" panose="02020603050405020304" pitchFamily="18" charset="0"/>
                <a:cs typeface="Times New Roman" panose="02020603050405020304" pitchFamily="18" charset="0"/>
              </a:rPr>
              <a:t>2.</a:t>
            </a:r>
            <a:r>
              <a:rPr lang="en-US" sz="2200" b="1" dirty="0">
                <a:latin typeface="Times New Roman" panose="02020603050405020304" pitchFamily="18" charset="0"/>
                <a:cs typeface="Times New Roman" panose="02020603050405020304" pitchFamily="18" charset="0"/>
              </a:rPr>
              <a:t>2</a:t>
            </a:r>
            <a:r>
              <a:rPr lang="ro-RO" sz="2200" b="1" dirty="0">
                <a:latin typeface="Times New Roman" panose="02020603050405020304" pitchFamily="18" charset="0"/>
                <a:cs typeface="Times New Roman" panose="02020603050405020304" pitchFamily="18" charset="0"/>
              </a:rPr>
              <a:t> Reflecții asupra guvernanței corporative: investițiile durabile și economisire responsabilă în contextul finanțelor sustenabile</a:t>
            </a:r>
            <a:r>
              <a:rPr lang="en-US" sz="2200" dirty="0">
                <a:effectLst/>
                <a:latin typeface="Times New Roman" panose="02020603050405020304" pitchFamily="18" charset="0"/>
                <a:ea typeface="Calibri" panose="020F0502020204030204" pitchFamily="34" charset="0"/>
                <a:cs typeface="Times New Roman" panose="02020603050405020304" pitchFamily="18" charset="0"/>
              </a:rPr>
              <a:t/>
            </a:r>
            <a:br>
              <a:rPr lang="en-US" sz="2200" dirty="0">
                <a:effectLst/>
                <a:latin typeface="Times New Roman" panose="02020603050405020304" pitchFamily="18" charset="0"/>
                <a:ea typeface="Calibri" panose="020F0502020204030204" pitchFamily="34" charset="0"/>
                <a:cs typeface="Times New Roman" panose="02020603050405020304" pitchFamily="18" charset="0"/>
              </a:rPr>
            </a:br>
            <a:r>
              <a:rPr lang="en-US" sz="2200" b="1" kern="0" dirty="0">
                <a:solidFill>
                  <a:srgbClr val="2F5496"/>
                </a:solidFill>
                <a:effectLst/>
                <a:latin typeface="Times New Roman" panose="02020603050405020304" pitchFamily="18" charset="0"/>
                <a:ea typeface="Times New Roman" panose="02020603050405020304" pitchFamily="18" charset="0"/>
                <a:cs typeface="Times New Roman" panose="02020603050405020304" pitchFamily="18" charset="0"/>
              </a:rPr>
              <a:t/>
            </a:r>
            <a:br>
              <a:rPr lang="en-US" sz="2200" b="1" kern="0" dirty="0">
                <a:solidFill>
                  <a:srgbClr val="2F5496"/>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it-IT" dirty="0"/>
              <a:t/>
            </a:r>
            <a:br>
              <a:rPr lang="it-IT" dirty="0"/>
            </a:br>
            <a:endParaRPr lang="en-US" dirty="0"/>
          </a:p>
        </p:txBody>
      </p:sp>
      <p:graphicFrame>
        <p:nvGraphicFramePr>
          <p:cNvPr id="4" name="Diagram 3">
            <a:extLst>
              <a:ext uri="{FF2B5EF4-FFF2-40B4-BE49-F238E27FC236}">
                <a16:creationId xmlns:a16="http://schemas.microsoft.com/office/drawing/2014/main" xmlns="" id="{34B69422-4846-EB91-C8F2-6F4805ED3237}"/>
              </a:ext>
            </a:extLst>
          </p:cNvPr>
          <p:cNvGraphicFramePr/>
          <p:nvPr>
            <p:extLst>
              <p:ext uri="{D42A27DB-BD31-4B8C-83A1-F6EECF244321}">
                <p14:modId xmlns:p14="http://schemas.microsoft.com/office/powerpoint/2010/main" val="788228031"/>
              </p:ext>
            </p:extLst>
          </p:nvPr>
        </p:nvGraphicFramePr>
        <p:xfrm>
          <a:off x="1697703" y="2644878"/>
          <a:ext cx="9190654" cy="40440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950610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ight Arrow 1">
            <a:extLst>
              <a:ext uri="{FF2B5EF4-FFF2-40B4-BE49-F238E27FC236}">
                <a16:creationId xmlns:a16="http://schemas.microsoft.com/office/drawing/2014/main" xmlns="" id="{5278938F-2659-0022-14CF-243D212E72FE}"/>
              </a:ext>
            </a:extLst>
          </p:cNvPr>
          <p:cNvSpPr/>
          <p:nvPr/>
        </p:nvSpPr>
        <p:spPr>
          <a:xfrm>
            <a:off x="344866" y="2649793"/>
            <a:ext cx="1715730" cy="3048000"/>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just" defTabSz="457200" rtl="0" eaLnBrk="1" fontAlgn="auto" latinLnBrk="0" hangingPunct="1">
              <a:lnSpc>
                <a:spcPct val="13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A50E82">
                    <a:lumMod val="50000"/>
                  </a:srgbClr>
                </a:solidFill>
                <a:effectLst/>
                <a:uLnTx/>
                <a:uFillTx/>
                <a:latin typeface="Georgia" pitchFamily="18" charset="0"/>
                <a:ea typeface="+mn-ea"/>
                <a:cs typeface="Times New Roman" pitchFamily="18" charset="0"/>
              </a:rPr>
              <a:t>2021</a:t>
            </a:r>
          </a:p>
        </p:txBody>
      </p:sp>
      <p:graphicFrame>
        <p:nvGraphicFramePr>
          <p:cNvPr id="3" name="Diagram 2">
            <a:extLst>
              <a:ext uri="{FF2B5EF4-FFF2-40B4-BE49-F238E27FC236}">
                <a16:creationId xmlns:a16="http://schemas.microsoft.com/office/drawing/2014/main" xmlns="" id="{1F1AD741-50DD-5A1B-F9B9-D1595DC2CB20}"/>
              </a:ext>
            </a:extLst>
          </p:cNvPr>
          <p:cNvGraphicFramePr/>
          <p:nvPr>
            <p:extLst>
              <p:ext uri="{D42A27DB-BD31-4B8C-83A1-F6EECF244321}">
                <p14:modId xmlns:p14="http://schemas.microsoft.com/office/powerpoint/2010/main" val="2995433533"/>
              </p:ext>
            </p:extLst>
          </p:nvPr>
        </p:nvGraphicFramePr>
        <p:xfrm>
          <a:off x="2060596" y="2104103"/>
          <a:ext cx="8070808" cy="49231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angle 3">
            <a:extLst>
              <a:ext uri="{FF2B5EF4-FFF2-40B4-BE49-F238E27FC236}">
                <a16:creationId xmlns:a16="http://schemas.microsoft.com/office/drawing/2014/main" xmlns="" id="{FCADD126-BCC2-2ED1-112E-A6B0B9D2F613}"/>
              </a:ext>
            </a:extLst>
          </p:cNvPr>
          <p:cNvSpPr/>
          <p:nvPr/>
        </p:nvSpPr>
        <p:spPr>
          <a:xfrm>
            <a:off x="1374057" y="936456"/>
            <a:ext cx="9174480" cy="960328"/>
          </a:xfrm>
          <a:prstGeom prst="rect">
            <a:avLst/>
          </a:prstGeom>
        </p:spPr>
        <p:txBody>
          <a:bodyPr wrap="square">
            <a:spAutoFit/>
          </a:bodyPr>
          <a:lstStyle/>
          <a:p>
            <a:pPr algn="just">
              <a:lnSpc>
                <a:spcPct val="150000"/>
              </a:lnSpc>
            </a:pPr>
            <a:r>
              <a:rPr kumimoji="0" lang="ro-RO" sz="2000" b="1" i="1"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Times New Roman" panose="02020603050405020304" pitchFamily="18" charset="0"/>
              </a:rPr>
              <a:t>2.1.</a:t>
            </a:r>
            <a:r>
              <a:rPr kumimoji="0" lang="en-US" sz="2000" b="1" i="1"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Times New Roman" panose="02020603050405020304" pitchFamily="18" charset="0"/>
              </a:rPr>
              <a:t>2</a:t>
            </a:r>
            <a:r>
              <a:rPr kumimoji="0" lang="ro-RO" sz="2000" b="1" i="1"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Times New Roman" panose="02020603050405020304" pitchFamily="18" charset="0"/>
              </a:rPr>
              <a:t>.</a:t>
            </a:r>
            <a:r>
              <a:rPr kumimoji="0" lang="en-US" sz="2000" b="1" i="1"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r>
              <a:rPr lang="ro-RO" sz="2000" b="1" i="1" dirty="0">
                <a:solidFill>
                  <a:prstClr val="white"/>
                </a:solidFill>
                <a:latin typeface="Times New Roman" panose="02020603050405020304" pitchFamily="18" charset="0"/>
                <a:ea typeface="Calibri" panose="020F0502020204030204" pitchFamily="34" charset="0"/>
                <a:cs typeface="Times New Roman" panose="02020603050405020304" pitchFamily="18" charset="0"/>
              </a:rPr>
              <a:t>Nevoia de eficientizare a procesului de management al riscurilor în cadrul proiectelor de creștere a competitivității la nivelul organizațiilor private </a:t>
            </a:r>
            <a:endParaRPr lang="en-US" sz="2000" b="1" i="1" dirty="0">
              <a:solidFill>
                <a:prstClr val="white"/>
              </a:solidFill>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170268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xmlns="" id="{8ABB9F66-BA10-135D-4234-29E81A21BBFD}"/>
              </a:ext>
            </a:extLst>
          </p:cNvPr>
          <p:cNvSpPr/>
          <p:nvPr/>
        </p:nvSpPr>
        <p:spPr>
          <a:xfrm>
            <a:off x="78656" y="186812"/>
            <a:ext cx="10402529" cy="183863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2800" b="1" dirty="0" err="1">
                <a:effectLst/>
                <a:latin typeface="Times New Roman" panose="02020603050405020304" pitchFamily="18" charset="0"/>
                <a:ea typeface="Calibri" panose="020F0502020204030204" pitchFamily="34" charset="0"/>
                <a:cs typeface="Times New Roman" panose="02020603050405020304" pitchFamily="18" charset="0"/>
              </a:rPr>
              <a:t>Obiectivele</a:t>
            </a:r>
            <a:r>
              <a:rPr lang="en-US" sz="2800" b="1" dirty="0">
                <a:effectLst/>
                <a:latin typeface="Times New Roman" panose="02020603050405020304" pitchFamily="18" charset="0"/>
                <a:ea typeface="Calibri" panose="020F0502020204030204" pitchFamily="34" charset="0"/>
                <a:cs typeface="Times New Roman" panose="02020603050405020304" pitchFamily="18" charset="0"/>
              </a:rPr>
              <a:t> </a:t>
            </a:r>
            <a:r>
              <a:rPr lang="ro-RO" sz="2800" dirty="0">
                <a:effectLst/>
                <a:latin typeface="Times New Roman" panose="02020603050405020304" pitchFamily="18" charset="0"/>
                <a:ea typeface="Calibri" panose="020F0502020204030204" pitchFamily="34" charset="0"/>
                <a:cs typeface="Times New Roman" panose="02020603050405020304" pitchFamily="18" charset="0"/>
              </a:rPr>
              <a:t>specifice ale cercetării integrate, vizează, în principal, aspecte precum:</a:t>
            </a:r>
            <a:endParaRPr lang="en-US" sz="28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dirty="0"/>
          </a:p>
        </p:txBody>
      </p:sp>
      <p:graphicFrame>
        <p:nvGraphicFramePr>
          <p:cNvPr id="3" name="Diagram 2">
            <a:extLst>
              <a:ext uri="{FF2B5EF4-FFF2-40B4-BE49-F238E27FC236}">
                <a16:creationId xmlns:a16="http://schemas.microsoft.com/office/drawing/2014/main" xmlns="" id="{07E74C12-630B-E1E6-3B7F-33B4B890BBD4}"/>
              </a:ext>
            </a:extLst>
          </p:cNvPr>
          <p:cNvGraphicFramePr/>
          <p:nvPr>
            <p:extLst>
              <p:ext uri="{D42A27DB-BD31-4B8C-83A1-F6EECF244321}">
                <p14:modId xmlns:p14="http://schemas.microsoft.com/office/powerpoint/2010/main" val="3994799731"/>
              </p:ext>
            </p:extLst>
          </p:nvPr>
        </p:nvGraphicFramePr>
        <p:xfrm>
          <a:off x="1609211" y="2056173"/>
          <a:ext cx="8871974" cy="48018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756289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xmlns="" id="{FBC81B35-6F62-BC50-66A1-CD372D58F300}"/>
              </a:ext>
            </a:extLst>
          </p:cNvPr>
          <p:cNvGraphicFramePr/>
          <p:nvPr>
            <p:extLst>
              <p:ext uri="{D42A27DB-BD31-4B8C-83A1-F6EECF244321}">
                <p14:modId xmlns:p14="http://schemas.microsoft.com/office/powerpoint/2010/main" val="1302600742"/>
              </p:ext>
            </p:extLst>
          </p:nvPr>
        </p:nvGraphicFramePr>
        <p:xfrm>
          <a:off x="2032000" y="383458"/>
          <a:ext cx="8128000" cy="5754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126492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7000"/>
                <a:hueMod val="92000"/>
                <a:satMod val="169000"/>
                <a:lumMod val="164000"/>
              </a:schemeClr>
            </a:gs>
            <a:gs pos="67000">
              <a:schemeClr val="bg2">
                <a:shade val="96000"/>
                <a:satMod val="120000"/>
                <a:lumMod val="90000"/>
              </a:schemeClr>
            </a:gs>
          </a:gsLst>
          <a:path path="circle">
            <a:fillToRect b="100000"/>
          </a:path>
        </a:gradFill>
        <a:effectLst/>
      </p:bgPr>
    </p:bg>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xmlns="" id="{7402F6D6-AB79-ED85-A2F2-1DEB881E8935}"/>
              </a:ext>
            </a:extLst>
          </p:cNvPr>
          <p:cNvSpPr/>
          <p:nvPr/>
        </p:nvSpPr>
        <p:spPr>
          <a:xfrm>
            <a:off x="373626" y="131642"/>
            <a:ext cx="10953135" cy="1087558"/>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xmlns="" id="{B40B3F6A-1670-EDF5-21F0-EB9E87D8C1BA}"/>
              </a:ext>
            </a:extLst>
          </p:cNvPr>
          <p:cNvSpPr>
            <a:spLocks noGrp="1"/>
          </p:cNvSpPr>
          <p:nvPr>
            <p:ph type="title"/>
          </p:nvPr>
        </p:nvSpPr>
        <p:spPr>
          <a:xfrm>
            <a:off x="373626" y="291938"/>
            <a:ext cx="11130116" cy="959739"/>
          </a:xfrm>
          <a:scene3d>
            <a:camera prst="obliqueBottomLeft"/>
            <a:lightRig rig="threePt" dir="t"/>
          </a:scene3d>
        </p:spPr>
        <p:txBody>
          <a:bodyPr>
            <a:noAutofit/>
          </a:bodyPr>
          <a:lstStyle/>
          <a:p>
            <a:pPr algn="ctr"/>
            <a:r>
              <a:rPr lang="ro-RO" sz="3200" b="1" dirty="0">
                <a:latin typeface="Times New Roman" panose="02020603050405020304" pitchFamily="18" charset="0"/>
                <a:cs typeface="Times New Roman" panose="02020603050405020304" pitchFamily="18" charset="0"/>
              </a:rPr>
              <a:t>REALIZĂRI ȘTIINȚIFICE ȘI PROFESIONALE</a:t>
            </a:r>
            <a:r>
              <a:rPr lang="en-US" sz="3200" b="1" dirty="0">
                <a:latin typeface="Times New Roman" panose="02020603050405020304" pitchFamily="18" charset="0"/>
                <a:cs typeface="Times New Roman" panose="02020603050405020304" pitchFamily="18" charset="0"/>
              </a:rPr>
              <a:t> </a:t>
            </a:r>
            <a:r>
              <a:rPr lang="ro-RO" sz="3200" b="1" dirty="0">
                <a:latin typeface="Times New Roman" panose="02020603050405020304" pitchFamily="18" charset="0"/>
                <a:cs typeface="Times New Roman" panose="02020603050405020304" pitchFamily="18" charset="0"/>
              </a:rPr>
              <a:t>ȘI </a:t>
            </a:r>
            <a:r>
              <a:rPr lang="ro-RO" sz="3200" dirty="0">
                <a:latin typeface="Times New Roman" panose="02020603050405020304" pitchFamily="18" charset="0"/>
                <a:cs typeface="Times New Roman" panose="02020603050405020304" pitchFamily="18" charset="0"/>
              </a:rPr>
              <a:t/>
            </a:r>
            <a:br>
              <a:rPr lang="ro-RO" sz="3200" dirty="0">
                <a:latin typeface="Times New Roman" panose="02020603050405020304" pitchFamily="18" charset="0"/>
                <a:cs typeface="Times New Roman" panose="02020603050405020304" pitchFamily="18" charset="0"/>
              </a:rPr>
            </a:br>
            <a:r>
              <a:rPr lang="ro-RO" sz="3200" b="1" dirty="0">
                <a:latin typeface="Times New Roman" panose="02020603050405020304" pitchFamily="18" charset="0"/>
                <a:cs typeface="Times New Roman" panose="02020603050405020304" pitchFamily="18" charset="0"/>
              </a:rPr>
              <a:t>PLANURI DE EVOLUȚIE ȘI DEZVOLTARE A CARIEREI</a:t>
            </a:r>
            <a:endParaRPr lang="en-US" sz="3200" dirty="0">
              <a:latin typeface="Times New Roman" panose="02020603050405020304" pitchFamily="18" charset="0"/>
              <a:cs typeface="Times New Roman" panose="02020603050405020304" pitchFamily="18" charset="0"/>
            </a:endParaRPr>
          </a:p>
        </p:txBody>
      </p:sp>
      <p:pic>
        <p:nvPicPr>
          <p:cNvPr id="30" name="Picture 29">
            <a:extLst>
              <a:ext uri="{FF2B5EF4-FFF2-40B4-BE49-F238E27FC236}">
                <a16:creationId xmlns:a16="http://schemas.microsoft.com/office/drawing/2014/main" xmlns="" id="{55CC3F02-9E2E-CBE8-EF7E-E8BB1124A0E7}"/>
              </a:ext>
            </a:extLst>
          </p:cNvPr>
          <p:cNvPicPr>
            <a:picLocks noChangeAspect="1"/>
          </p:cNvPicPr>
          <p:nvPr/>
        </p:nvPicPr>
        <p:blipFill>
          <a:blip r:embed="rId2"/>
          <a:stretch>
            <a:fillRect/>
          </a:stretch>
        </p:blipFill>
        <p:spPr>
          <a:xfrm>
            <a:off x="142740" y="1356851"/>
            <a:ext cx="11906520" cy="5209211"/>
          </a:xfrm>
          <a:prstGeom prst="rect">
            <a:avLst/>
          </a:prstGeom>
        </p:spPr>
      </p:pic>
    </p:spTree>
    <p:extLst>
      <p:ext uri="{BB962C8B-B14F-4D97-AF65-F5344CB8AC3E}">
        <p14:creationId xmlns:p14="http://schemas.microsoft.com/office/powerpoint/2010/main" val="5584120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a:extLst>
              <a:ext uri="{FF2B5EF4-FFF2-40B4-BE49-F238E27FC236}">
                <a16:creationId xmlns:a16="http://schemas.microsoft.com/office/drawing/2014/main" xmlns="" id="{7691BA15-0B51-F21C-7C6C-D1F4DFDB4BF1}"/>
              </a:ext>
            </a:extLst>
          </p:cNvPr>
          <p:cNvGraphicFramePr/>
          <p:nvPr>
            <p:extLst>
              <p:ext uri="{D42A27DB-BD31-4B8C-83A1-F6EECF244321}">
                <p14:modId xmlns:p14="http://schemas.microsoft.com/office/powerpoint/2010/main" val="3492095980"/>
              </p:ext>
            </p:extLst>
          </p:nvPr>
        </p:nvGraphicFramePr>
        <p:xfrm>
          <a:off x="458837" y="245806"/>
          <a:ext cx="11231717" cy="65187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4" name="Group 3">
            <a:extLst>
              <a:ext uri="{FF2B5EF4-FFF2-40B4-BE49-F238E27FC236}">
                <a16:creationId xmlns:a16="http://schemas.microsoft.com/office/drawing/2014/main" xmlns="" id="{580E1D2D-8F44-5E79-9B98-8429DC03121F}"/>
              </a:ext>
            </a:extLst>
          </p:cNvPr>
          <p:cNvGrpSpPr/>
          <p:nvPr/>
        </p:nvGrpSpPr>
        <p:grpSpPr>
          <a:xfrm rot="16200000">
            <a:off x="-2165068" y="3089229"/>
            <a:ext cx="4850709" cy="357771"/>
            <a:chOff x="0" y="4715308"/>
            <a:chExt cx="8128000" cy="964646"/>
          </a:xfrm>
        </p:grpSpPr>
        <p:sp>
          <p:nvSpPr>
            <p:cNvPr id="5" name="Rectangle: Rounded Corners 4">
              <a:extLst>
                <a:ext uri="{FF2B5EF4-FFF2-40B4-BE49-F238E27FC236}">
                  <a16:creationId xmlns:a16="http://schemas.microsoft.com/office/drawing/2014/main" xmlns="" id="{87D46A00-EC55-B611-736F-1903E0F19841}"/>
                </a:ext>
              </a:extLst>
            </p:cNvPr>
            <p:cNvSpPr/>
            <p:nvPr/>
          </p:nvSpPr>
          <p:spPr>
            <a:xfrm>
              <a:off x="0" y="4715308"/>
              <a:ext cx="8128000" cy="964646"/>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US"/>
            </a:p>
          </p:txBody>
        </p:sp>
        <p:sp>
          <p:nvSpPr>
            <p:cNvPr id="6" name="Rectangle: Rounded Corners 4">
              <a:extLst>
                <a:ext uri="{FF2B5EF4-FFF2-40B4-BE49-F238E27FC236}">
                  <a16:creationId xmlns:a16="http://schemas.microsoft.com/office/drawing/2014/main" xmlns="" id="{E72228BE-D258-A983-ECF9-EAB11AC728BC}"/>
                </a:ext>
              </a:extLst>
            </p:cNvPr>
            <p:cNvSpPr txBox="1"/>
            <p:nvPr/>
          </p:nvSpPr>
          <p:spPr>
            <a:xfrm>
              <a:off x="47090" y="4762398"/>
              <a:ext cx="8033820" cy="87046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dirty="0" err="1"/>
                <a:t>Concluzii</a:t>
              </a:r>
              <a:endParaRPr lang="en-US" sz="2700" kern="1200" dirty="0"/>
            </a:p>
          </p:txBody>
        </p:sp>
      </p:grpSp>
    </p:spTree>
    <p:extLst>
      <p:ext uri="{BB962C8B-B14F-4D97-AF65-F5344CB8AC3E}">
        <p14:creationId xmlns:p14="http://schemas.microsoft.com/office/powerpoint/2010/main" val="20624791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ight Arrow 1">
            <a:extLst>
              <a:ext uri="{FF2B5EF4-FFF2-40B4-BE49-F238E27FC236}">
                <a16:creationId xmlns:a16="http://schemas.microsoft.com/office/drawing/2014/main" xmlns="" id="{5278938F-2659-0022-14CF-243D212E72FE}"/>
              </a:ext>
            </a:extLst>
          </p:cNvPr>
          <p:cNvSpPr/>
          <p:nvPr/>
        </p:nvSpPr>
        <p:spPr>
          <a:xfrm>
            <a:off x="344866" y="2541639"/>
            <a:ext cx="1715730" cy="3048000"/>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just" defTabSz="457200" rtl="0" eaLnBrk="1" fontAlgn="auto" latinLnBrk="0" hangingPunct="1">
              <a:lnSpc>
                <a:spcPct val="13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A50E82">
                    <a:lumMod val="50000"/>
                  </a:srgbClr>
                </a:solidFill>
                <a:effectLst/>
                <a:uLnTx/>
                <a:uFillTx/>
                <a:latin typeface="Georgia" pitchFamily="18" charset="0"/>
                <a:ea typeface="+mn-ea"/>
                <a:cs typeface="Times New Roman" pitchFamily="18" charset="0"/>
              </a:rPr>
              <a:t>2022</a:t>
            </a:r>
          </a:p>
        </p:txBody>
      </p:sp>
      <p:graphicFrame>
        <p:nvGraphicFramePr>
          <p:cNvPr id="3" name="Diagram 2">
            <a:extLst>
              <a:ext uri="{FF2B5EF4-FFF2-40B4-BE49-F238E27FC236}">
                <a16:creationId xmlns:a16="http://schemas.microsoft.com/office/drawing/2014/main" xmlns="" id="{1F1AD741-50DD-5A1B-F9B9-D1595DC2CB20}"/>
              </a:ext>
            </a:extLst>
          </p:cNvPr>
          <p:cNvGraphicFramePr/>
          <p:nvPr>
            <p:extLst>
              <p:ext uri="{D42A27DB-BD31-4B8C-83A1-F6EECF244321}">
                <p14:modId xmlns:p14="http://schemas.microsoft.com/office/powerpoint/2010/main" val="1564912794"/>
              </p:ext>
            </p:extLst>
          </p:nvPr>
        </p:nvGraphicFramePr>
        <p:xfrm>
          <a:off x="2060596" y="2104103"/>
          <a:ext cx="8070808" cy="49231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angle 3">
            <a:extLst>
              <a:ext uri="{FF2B5EF4-FFF2-40B4-BE49-F238E27FC236}">
                <a16:creationId xmlns:a16="http://schemas.microsoft.com/office/drawing/2014/main" xmlns="" id="{FCADD126-BCC2-2ED1-112E-A6B0B9D2F613}"/>
              </a:ext>
            </a:extLst>
          </p:cNvPr>
          <p:cNvSpPr/>
          <p:nvPr/>
        </p:nvSpPr>
        <p:spPr>
          <a:xfrm>
            <a:off x="1256070" y="522013"/>
            <a:ext cx="9174480" cy="1143070"/>
          </a:xfrm>
          <a:prstGeom prst="rect">
            <a:avLst/>
          </a:prstGeom>
        </p:spPr>
        <p:txBody>
          <a:bodyPr wrap="square">
            <a:spAutoFit/>
          </a:bodyPr>
          <a:lstStyle/>
          <a:p>
            <a:pPr algn="just">
              <a:lnSpc>
                <a:spcPct val="150000"/>
              </a:lnSpc>
            </a:pPr>
            <a:r>
              <a:rPr kumimoji="0" lang="ro-RO" sz="2400" b="1" i="1"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Times New Roman" panose="02020603050405020304" pitchFamily="18" charset="0"/>
              </a:rPr>
              <a:t>2.</a:t>
            </a:r>
            <a:r>
              <a:rPr kumimoji="0" lang="en-US" sz="2400" b="1" i="1"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Times New Roman" panose="02020603050405020304" pitchFamily="18" charset="0"/>
              </a:rPr>
              <a:t>2</a:t>
            </a:r>
            <a:r>
              <a:rPr kumimoji="0" lang="ro-RO" sz="2400" b="1" i="1"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Times New Roman" panose="02020603050405020304" pitchFamily="18" charset="0"/>
              </a:rPr>
              <a:t>.</a:t>
            </a:r>
            <a:r>
              <a:rPr kumimoji="0" lang="en-US" sz="2400" b="1" i="1"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Times New Roman" panose="02020603050405020304" pitchFamily="18" charset="0"/>
              </a:rPr>
              <a:t>2</a:t>
            </a:r>
            <a:r>
              <a:rPr kumimoji="0" lang="ro-RO" sz="2400" b="1" i="1"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Times New Roman" panose="02020603050405020304" pitchFamily="18" charset="0"/>
              </a:rPr>
              <a:t>.</a:t>
            </a:r>
            <a:r>
              <a:rPr kumimoji="0" lang="en-US" sz="2400" b="1" i="1"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r>
              <a:rPr lang="ro-RO" sz="2400" b="1" i="1" dirty="0">
                <a:solidFill>
                  <a:prstClr val="white"/>
                </a:solidFill>
                <a:latin typeface="Times New Roman" panose="02020603050405020304" pitchFamily="18" charset="0"/>
                <a:ea typeface="Calibri" panose="020F0502020204030204" pitchFamily="34" charset="0"/>
                <a:cs typeface="Times New Roman" panose="02020603050405020304" pitchFamily="18" charset="0"/>
              </a:rPr>
              <a:t>Transparența și responsabilitatea socială - elemente esențiale în construirea unui mediu de afaceri sustenabil</a:t>
            </a:r>
            <a:endParaRPr lang="en-US" sz="2400" b="1" i="1" dirty="0">
              <a:solidFill>
                <a:prstClr val="white"/>
              </a:solidFill>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488385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xmlns="" id="{8ABB9F66-BA10-135D-4234-29E81A21BBFD}"/>
              </a:ext>
            </a:extLst>
          </p:cNvPr>
          <p:cNvSpPr/>
          <p:nvPr/>
        </p:nvSpPr>
        <p:spPr>
          <a:xfrm>
            <a:off x="78656" y="88490"/>
            <a:ext cx="10402529" cy="1818969"/>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2000" b="1" dirty="0">
              <a:latin typeface="Times New Roman" panose="02020603050405020304" pitchFamily="18" charset="0"/>
              <a:ea typeface="Calibri" panose="020F0502020204030204" pitchFamily="34" charset="0"/>
              <a:cs typeface="Times New Roman" panose="02020603050405020304" pitchFamily="18" charset="0"/>
            </a:endParaRPr>
          </a:p>
          <a:p>
            <a:r>
              <a:rPr lang="en-US" sz="2000" b="1" dirty="0" err="1">
                <a:effectLst/>
                <a:latin typeface="Times New Roman" panose="02020603050405020304" pitchFamily="18" charset="0"/>
                <a:ea typeface="Calibri" panose="020F0502020204030204" pitchFamily="34" charset="0"/>
                <a:cs typeface="Times New Roman" panose="02020603050405020304" pitchFamily="18" charset="0"/>
              </a:rPr>
              <a:t>Scopul</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 principal </a:t>
            </a:r>
            <a:r>
              <a:rPr lang="en-US" sz="2000" dirty="0">
                <a:latin typeface="Times New Roman" panose="02020603050405020304" pitchFamily="18" charset="0"/>
                <a:ea typeface="Calibri" panose="020F0502020204030204" pitchFamily="34" charset="0"/>
                <a:cs typeface="Times New Roman" panose="02020603050405020304" pitchFamily="18" charset="0"/>
              </a:rPr>
              <a:t>a</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000" dirty="0" err="1">
                <a:latin typeface="Times New Roman" panose="02020603050405020304" pitchFamily="18" charset="0"/>
                <a:ea typeface="Calibri" panose="020F0502020204030204" pitchFamily="34" charset="0"/>
                <a:cs typeface="Times New Roman" panose="02020603050405020304" pitchFamily="18" charset="0"/>
              </a:rPr>
              <a:t>fost</a:t>
            </a:r>
            <a:r>
              <a:rPr lang="en-US" sz="2000" dirty="0">
                <a:latin typeface="Times New Roman" panose="02020603050405020304" pitchFamily="18" charset="0"/>
                <a:ea typeface="Calibri" panose="020F0502020204030204" pitchFamily="34" charset="0"/>
                <a:cs typeface="Times New Roman" panose="02020603050405020304" pitchFamily="18" charset="0"/>
              </a:rPr>
              <a:t> </a:t>
            </a:r>
            <a:r>
              <a:rPr lang="en-US" sz="2000" dirty="0" err="1">
                <a:latin typeface="Times New Roman" panose="02020603050405020304" pitchFamily="18" charset="0"/>
                <a:ea typeface="Calibri" panose="020F0502020204030204" pitchFamily="34" charset="0"/>
                <a:cs typeface="Times New Roman" panose="02020603050405020304" pitchFamily="18" charset="0"/>
              </a:rPr>
              <a:t>punerea</a:t>
            </a:r>
            <a:r>
              <a:rPr lang="en-US" sz="2000" dirty="0">
                <a:latin typeface="Times New Roman" panose="02020603050405020304" pitchFamily="18" charset="0"/>
                <a:ea typeface="Calibri" panose="020F0502020204030204" pitchFamily="34" charset="0"/>
                <a:cs typeface="Times New Roman" panose="02020603050405020304" pitchFamily="18" charset="0"/>
              </a:rPr>
              <a:t> in </a:t>
            </a:r>
            <a:r>
              <a:rPr lang="en-US" sz="2000" dirty="0" err="1">
                <a:latin typeface="Times New Roman" panose="02020603050405020304" pitchFamily="18" charset="0"/>
                <a:ea typeface="Calibri" panose="020F0502020204030204" pitchFamily="34" charset="0"/>
                <a:cs typeface="Times New Roman" panose="02020603050405020304" pitchFamily="18" charset="0"/>
              </a:rPr>
              <a:t>evidenta</a:t>
            </a:r>
            <a:r>
              <a:rPr lang="en-US" sz="2000" dirty="0">
                <a:latin typeface="Times New Roman" panose="02020603050405020304" pitchFamily="18" charset="0"/>
                <a:ea typeface="Calibri" panose="020F0502020204030204" pitchFamily="34" charset="0"/>
                <a:cs typeface="Times New Roman" panose="02020603050405020304" pitchFamily="18" charset="0"/>
              </a:rPr>
              <a:t> a </a:t>
            </a:r>
            <a:r>
              <a:rPr lang="ro-RO" sz="2000" dirty="0">
                <a:effectLst/>
                <a:latin typeface="Times New Roman" panose="02020603050405020304" pitchFamily="18" charset="0"/>
                <a:ea typeface="Calibri" panose="020F0502020204030204" pitchFamily="34" charset="0"/>
                <a:cs typeface="Times New Roman" panose="02020603050405020304" pitchFamily="18" charset="0"/>
              </a:rPr>
              <a:t>modul</a:t>
            </a:r>
            <a:r>
              <a:rPr lang="en-US" sz="2000" dirty="0" err="1">
                <a:effectLst/>
                <a:latin typeface="Times New Roman" panose="02020603050405020304" pitchFamily="18" charset="0"/>
                <a:ea typeface="Calibri" panose="020F0502020204030204" pitchFamily="34" charset="0"/>
                <a:cs typeface="Times New Roman" panose="02020603050405020304" pitchFamily="18" charset="0"/>
              </a:rPr>
              <a:t>ui</a:t>
            </a:r>
            <a:r>
              <a:rPr lang="ro-RO" sz="2000" dirty="0">
                <a:effectLst/>
                <a:latin typeface="Times New Roman" panose="02020603050405020304" pitchFamily="18" charset="0"/>
                <a:ea typeface="Calibri" panose="020F0502020204030204" pitchFamily="34" charset="0"/>
                <a:cs typeface="Times New Roman" panose="02020603050405020304" pitchFamily="18" charset="0"/>
              </a:rPr>
              <a:t> în care noile cerințe și recomandări privind publicarea informațiilor referitoare la impactul activităților economice au fost adaptate și integrate în raportarea nefinanciară a factorilor ESG (</a:t>
            </a:r>
            <a:r>
              <a:rPr lang="ro-RO" sz="2000" dirty="0" err="1">
                <a:effectLst/>
                <a:latin typeface="Times New Roman" panose="02020603050405020304" pitchFamily="18" charset="0"/>
                <a:ea typeface="Calibri" panose="020F0502020204030204" pitchFamily="34" charset="0"/>
                <a:cs typeface="Times New Roman" panose="02020603050405020304" pitchFamily="18" charset="0"/>
              </a:rPr>
              <a:t>Environmental</a:t>
            </a:r>
            <a:r>
              <a:rPr lang="ro-RO" sz="2000" dirty="0">
                <a:effectLst/>
                <a:latin typeface="Times New Roman" panose="02020603050405020304" pitchFamily="18" charset="0"/>
                <a:ea typeface="Calibri" panose="020F0502020204030204" pitchFamily="34" charset="0"/>
                <a:cs typeface="Times New Roman" panose="02020603050405020304" pitchFamily="18" charset="0"/>
              </a:rPr>
              <a:t>, Social, </a:t>
            </a:r>
            <a:r>
              <a:rPr lang="ro-RO" sz="2000" dirty="0" err="1">
                <a:effectLst/>
                <a:latin typeface="Times New Roman" panose="02020603050405020304" pitchFamily="18" charset="0"/>
                <a:ea typeface="Calibri" panose="020F0502020204030204" pitchFamily="34" charset="0"/>
                <a:cs typeface="Times New Roman" panose="02020603050405020304" pitchFamily="18" charset="0"/>
              </a:rPr>
              <a:t>Governance</a:t>
            </a:r>
            <a:r>
              <a:rPr lang="ro-RO" sz="2000" dirty="0">
                <a:effectLst/>
                <a:latin typeface="Times New Roman" panose="02020603050405020304" pitchFamily="18" charset="0"/>
                <a:ea typeface="Calibri" panose="020F0502020204030204" pitchFamily="34" charset="0"/>
                <a:cs typeface="Times New Roman" panose="02020603050405020304" pitchFamily="18" charset="0"/>
              </a:rPr>
              <a:t>), iar în final au fost prezentate câteva bune practici în acest domeniu. </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2800" b="1" dirty="0">
              <a:latin typeface="Times New Roman" panose="02020603050405020304" pitchFamily="18" charset="0"/>
              <a:ea typeface="Calibri" panose="020F0502020204030204" pitchFamily="34" charset="0"/>
            </a:endParaRPr>
          </a:p>
        </p:txBody>
      </p:sp>
      <p:graphicFrame>
        <p:nvGraphicFramePr>
          <p:cNvPr id="3" name="Diagram 2">
            <a:extLst>
              <a:ext uri="{FF2B5EF4-FFF2-40B4-BE49-F238E27FC236}">
                <a16:creationId xmlns:a16="http://schemas.microsoft.com/office/drawing/2014/main" xmlns="" id="{07E74C12-630B-E1E6-3B7F-33B4B890BBD4}"/>
              </a:ext>
            </a:extLst>
          </p:cNvPr>
          <p:cNvGraphicFramePr/>
          <p:nvPr>
            <p:extLst>
              <p:ext uri="{D42A27DB-BD31-4B8C-83A1-F6EECF244321}">
                <p14:modId xmlns:p14="http://schemas.microsoft.com/office/powerpoint/2010/main" val="2897600357"/>
              </p:ext>
            </p:extLst>
          </p:nvPr>
        </p:nvGraphicFramePr>
        <p:xfrm>
          <a:off x="1609211" y="2056173"/>
          <a:ext cx="8871974" cy="48018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701753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xmlns="" id="{8ABB9F66-BA10-135D-4234-29E81A21BBFD}"/>
              </a:ext>
            </a:extLst>
          </p:cNvPr>
          <p:cNvSpPr/>
          <p:nvPr/>
        </p:nvSpPr>
        <p:spPr>
          <a:xfrm>
            <a:off x="78656" y="88490"/>
            <a:ext cx="10402529" cy="1818969"/>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ro-RO" sz="2800" dirty="0">
                <a:effectLst/>
                <a:latin typeface="Times New Roman" panose="02020603050405020304" pitchFamily="18" charset="0"/>
                <a:ea typeface="Calibri" panose="020F0502020204030204" pitchFamily="34" charset="0"/>
                <a:cs typeface="Times New Roman" panose="02020603050405020304" pitchFamily="18" charset="0"/>
              </a:rPr>
              <a:t>Autoritatea Bancară Europeană solicită băncilor să publice informații despre:</a:t>
            </a:r>
            <a:endParaRPr lang="en-US" sz="28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2800" b="1" dirty="0">
              <a:latin typeface="Times New Roman" panose="02020603050405020304" pitchFamily="18" charset="0"/>
              <a:ea typeface="Calibri" panose="020F0502020204030204" pitchFamily="34" charset="0"/>
            </a:endParaRPr>
          </a:p>
        </p:txBody>
      </p:sp>
      <p:graphicFrame>
        <p:nvGraphicFramePr>
          <p:cNvPr id="3" name="Diagram 2">
            <a:extLst>
              <a:ext uri="{FF2B5EF4-FFF2-40B4-BE49-F238E27FC236}">
                <a16:creationId xmlns:a16="http://schemas.microsoft.com/office/drawing/2014/main" xmlns="" id="{07E74C12-630B-E1E6-3B7F-33B4B890BBD4}"/>
              </a:ext>
            </a:extLst>
          </p:cNvPr>
          <p:cNvGraphicFramePr/>
          <p:nvPr>
            <p:extLst>
              <p:ext uri="{D42A27DB-BD31-4B8C-83A1-F6EECF244321}">
                <p14:modId xmlns:p14="http://schemas.microsoft.com/office/powerpoint/2010/main" val="2739532176"/>
              </p:ext>
            </p:extLst>
          </p:nvPr>
        </p:nvGraphicFramePr>
        <p:xfrm>
          <a:off x="1609211" y="1759975"/>
          <a:ext cx="8871974" cy="50980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694077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a:extLst>
              <a:ext uri="{FF2B5EF4-FFF2-40B4-BE49-F238E27FC236}">
                <a16:creationId xmlns:a16="http://schemas.microsoft.com/office/drawing/2014/main" xmlns="" id="{7691BA15-0B51-F21C-7C6C-D1F4DFDB4BF1}"/>
              </a:ext>
            </a:extLst>
          </p:cNvPr>
          <p:cNvGraphicFramePr/>
          <p:nvPr>
            <p:extLst>
              <p:ext uri="{D42A27DB-BD31-4B8C-83A1-F6EECF244321}">
                <p14:modId xmlns:p14="http://schemas.microsoft.com/office/powerpoint/2010/main" val="3418954027"/>
              </p:ext>
            </p:extLst>
          </p:nvPr>
        </p:nvGraphicFramePr>
        <p:xfrm>
          <a:off x="458837" y="245806"/>
          <a:ext cx="11231717" cy="65187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4" name="Group 3">
            <a:extLst>
              <a:ext uri="{FF2B5EF4-FFF2-40B4-BE49-F238E27FC236}">
                <a16:creationId xmlns:a16="http://schemas.microsoft.com/office/drawing/2014/main" xmlns="" id="{580E1D2D-8F44-5E79-9B98-8429DC03121F}"/>
              </a:ext>
            </a:extLst>
          </p:cNvPr>
          <p:cNvGrpSpPr/>
          <p:nvPr/>
        </p:nvGrpSpPr>
        <p:grpSpPr>
          <a:xfrm rot="16200000">
            <a:off x="-2165068" y="3089229"/>
            <a:ext cx="4850709" cy="357771"/>
            <a:chOff x="0" y="4715308"/>
            <a:chExt cx="8128000" cy="964646"/>
          </a:xfrm>
        </p:grpSpPr>
        <p:sp>
          <p:nvSpPr>
            <p:cNvPr id="5" name="Rectangle: Rounded Corners 4">
              <a:extLst>
                <a:ext uri="{FF2B5EF4-FFF2-40B4-BE49-F238E27FC236}">
                  <a16:creationId xmlns:a16="http://schemas.microsoft.com/office/drawing/2014/main" xmlns="" id="{87D46A00-EC55-B611-736F-1903E0F19841}"/>
                </a:ext>
              </a:extLst>
            </p:cNvPr>
            <p:cNvSpPr/>
            <p:nvPr/>
          </p:nvSpPr>
          <p:spPr>
            <a:xfrm>
              <a:off x="0" y="4715308"/>
              <a:ext cx="8128000" cy="964646"/>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US"/>
            </a:p>
          </p:txBody>
        </p:sp>
        <p:sp>
          <p:nvSpPr>
            <p:cNvPr id="6" name="Rectangle: Rounded Corners 4">
              <a:extLst>
                <a:ext uri="{FF2B5EF4-FFF2-40B4-BE49-F238E27FC236}">
                  <a16:creationId xmlns:a16="http://schemas.microsoft.com/office/drawing/2014/main" xmlns="" id="{E72228BE-D258-A983-ECF9-EAB11AC728BC}"/>
                </a:ext>
              </a:extLst>
            </p:cNvPr>
            <p:cNvSpPr txBox="1"/>
            <p:nvPr/>
          </p:nvSpPr>
          <p:spPr>
            <a:xfrm>
              <a:off x="47090" y="4762398"/>
              <a:ext cx="8033820" cy="87046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dirty="0" err="1"/>
                <a:t>Concluzii</a:t>
              </a:r>
              <a:endParaRPr lang="en-US" sz="2700" kern="1200" dirty="0"/>
            </a:p>
          </p:txBody>
        </p:sp>
      </p:grpSp>
    </p:spTree>
    <p:extLst>
      <p:ext uri="{BB962C8B-B14F-4D97-AF65-F5344CB8AC3E}">
        <p14:creationId xmlns:p14="http://schemas.microsoft.com/office/powerpoint/2010/main" val="34616787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ight Arrow 1">
            <a:extLst>
              <a:ext uri="{FF2B5EF4-FFF2-40B4-BE49-F238E27FC236}">
                <a16:creationId xmlns:a16="http://schemas.microsoft.com/office/drawing/2014/main" xmlns="" id="{5278938F-2659-0022-14CF-243D212E72FE}"/>
              </a:ext>
            </a:extLst>
          </p:cNvPr>
          <p:cNvSpPr/>
          <p:nvPr/>
        </p:nvSpPr>
        <p:spPr>
          <a:xfrm>
            <a:off x="250724" y="2104103"/>
            <a:ext cx="1715730" cy="3048000"/>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just" defTabSz="457200" rtl="0" eaLnBrk="1" fontAlgn="auto" latinLnBrk="0" hangingPunct="1">
              <a:lnSpc>
                <a:spcPct val="13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A50E82">
                    <a:lumMod val="50000"/>
                  </a:srgbClr>
                </a:solidFill>
                <a:effectLst/>
                <a:uLnTx/>
                <a:uFillTx/>
                <a:latin typeface="Georgia" pitchFamily="18" charset="0"/>
                <a:ea typeface="+mn-ea"/>
                <a:cs typeface="Times New Roman" pitchFamily="18" charset="0"/>
              </a:rPr>
              <a:t>2021</a:t>
            </a:r>
          </a:p>
        </p:txBody>
      </p:sp>
      <p:graphicFrame>
        <p:nvGraphicFramePr>
          <p:cNvPr id="3" name="Diagram 2">
            <a:extLst>
              <a:ext uri="{FF2B5EF4-FFF2-40B4-BE49-F238E27FC236}">
                <a16:creationId xmlns:a16="http://schemas.microsoft.com/office/drawing/2014/main" xmlns="" id="{1F1AD741-50DD-5A1B-F9B9-D1595DC2CB20}"/>
              </a:ext>
            </a:extLst>
          </p:cNvPr>
          <p:cNvGraphicFramePr/>
          <p:nvPr>
            <p:extLst>
              <p:ext uri="{D42A27DB-BD31-4B8C-83A1-F6EECF244321}">
                <p14:modId xmlns:p14="http://schemas.microsoft.com/office/powerpoint/2010/main" val="3289357126"/>
              </p:ext>
            </p:extLst>
          </p:nvPr>
        </p:nvGraphicFramePr>
        <p:xfrm>
          <a:off x="2060596" y="2104103"/>
          <a:ext cx="8070808" cy="49231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angle 3">
            <a:extLst>
              <a:ext uri="{FF2B5EF4-FFF2-40B4-BE49-F238E27FC236}">
                <a16:creationId xmlns:a16="http://schemas.microsoft.com/office/drawing/2014/main" xmlns="" id="{FCADD126-BCC2-2ED1-112E-A6B0B9D2F613}"/>
              </a:ext>
            </a:extLst>
          </p:cNvPr>
          <p:cNvSpPr/>
          <p:nvPr/>
        </p:nvSpPr>
        <p:spPr>
          <a:xfrm>
            <a:off x="1256070" y="522013"/>
            <a:ext cx="9174480" cy="589072"/>
          </a:xfrm>
          <a:prstGeom prst="rect">
            <a:avLst/>
          </a:prstGeom>
        </p:spPr>
        <p:txBody>
          <a:bodyPr wrap="square">
            <a:spAutoFit/>
          </a:bodyPr>
          <a:lstStyle/>
          <a:p>
            <a:pPr algn="just">
              <a:lnSpc>
                <a:spcPct val="150000"/>
              </a:lnSpc>
            </a:pPr>
            <a:r>
              <a:rPr kumimoji="0" lang="ro-RO" sz="2400" b="1" i="1"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Times New Roman" panose="02020603050405020304" pitchFamily="18" charset="0"/>
              </a:rPr>
              <a:t>2.</a:t>
            </a:r>
            <a:r>
              <a:rPr kumimoji="0" lang="en-US" sz="2400" b="1" i="1"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Times New Roman" panose="02020603050405020304" pitchFamily="18" charset="0"/>
              </a:rPr>
              <a:t>2</a:t>
            </a:r>
            <a:r>
              <a:rPr kumimoji="0" lang="ro-RO" sz="2400" b="1" i="1"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Times New Roman" panose="02020603050405020304" pitchFamily="18" charset="0"/>
              </a:rPr>
              <a:t>.</a:t>
            </a:r>
            <a:r>
              <a:rPr lang="en-US" sz="2400" b="1" i="1" dirty="0">
                <a:solidFill>
                  <a:prstClr val="white"/>
                </a:solidFill>
                <a:latin typeface="Times New Roman" panose="02020603050405020304" pitchFamily="18" charset="0"/>
                <a:ea typeface="Calibri" panose="020F0502020204030204" pitchFamily="34" charset="0"/>
                <a:cs typeface="Times New Roman" panose="02020603050405020304" pitchFamily="18" charset="0"/>
              </a:rPr>
              <a:t>3</a:t>
            </a:r>
            <a:r>
              <a:rPr kumimoji="0" lang="ro-RO" sz="2400" b="1" i="1"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Times New Roman" panose="02020603050405020304" pitchFamily="18" charset="0"/>
              </a:rPr>
              <a:t>.</a:t>
            </a:r>
            <a:r>
              <a:rPr kumimoji="0" lang="en-US" sz="2400" b="1" i="1"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r>
              <a:rPr lang="ro-RO" sz="2400" b="1" i="1" dirty="0">
                <a:solidFill>
                  <a:prstClr val="white"/>
                </a:solidFill>
                <a:latin typeface="Times New Roman" panose="02020603050405020304" pitchFamily="18" charset="0"/>
                <a:ea typeface="Calibri" panose="020F0502020204030204" pitchFamily="34" charset="0"/>
                <a:cs typeface="Times New Roman" panose="02020603050405020304" pitchFamily="18" charset="0"/>
              </a:rPr>
              <a:t>Relația dintre leadership și performanța organizațională</a:t>
            </a:r>
            <a:endParaRPr lang="en-US" sz="2400" b="1" i="1" dirty="0">
              <a:solidFill>
                <a:prstClr val="white"/>
              </a:solidFill>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901955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xmlns="" id="{8ABB9F66-BA10-135D-4234-29E81A21BBFD}"/>
              </a:ext>
            </a:extLst>
          </p:cNvPr>
          <p:cNvSpPr/>
          <p:nvPr/>
        </p:nvSpPr>
        <p:spPr>
          <a:xfrm>
            <a:off x="6833418" y="127820"/>
            <a:ext cx="5043950" cy="1376516"/>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2800" b="1" dirty="0" err="1">
                <a:effectLst/>
                <a:latin typeface="Times New Roman" panose="02020603050405020304" pitchFamily="18" charset="0"/>
                <a:ea typeface="Calibri" panose="020F0502020204030204" pitchFamily="34" charset="0"/>
                <a:cs typeface="Times New Roman" panose="02020603050405020304" pitchFamily="18" charset="0"/>
              </a:rPr>
              <a:t>Ipoteza</a:t>
            </a:r>
            <a:r>
              <a:rPr lang="en-US" sz="2800" b="1" dirty="0">
                <a:effectLst/>
                <a:latin typeface="Times New Roman" panose="02020603050405020304" pitchFamily="18" charset="0"/>
                <a:ea typeface="Calibri" panose="020F0502020204030204" pitchFamily="34" charset="0"/>
                <a:cs typeface="Times New Roman" panose="02020603050405020304" pitchFamily="18" charset="0"/>
              </a:rPr>
              <a:t> central</a:t>
            </a:r>
            <a:r>
              <a:rPr lang="ro-RO" sz="2800" b="1" dirty="0">
                <a:effectLst/>
                <a:latin typeface="Times New Roman" panose="02020603050405020304" pitchFamily="18" charset="0"/>
                <a:ea typeface="Calibri" panose="020F0502020204030204" pitchFamily="34" charset="0"/>
                <a:cs typeface="Times New Roman" panose="02020603050405020304" pitchFamily="18" charset="0"/>
              </a:rPr>
              <a:t>ă</a:t>
            </a:r>
            <a:r>
              <a:rPr lang="en-US" sz="2800" b="1" dirty="0">
                <a:effectLst/>
                <a:latin typeface="Times New Roman" panose="02020603050405020304" pitchFamily="18" charset="0"/>
                <a:ea typeface="Calibri" panose="020F0502020204030204" pitchFamily="34" charset="0"/>
                <a:cs typeface="Times New Roman" panose="02020603050405020304" pitchFamily="18" charset="0"/>
              </a:rPr>
              <a:t> a </a:t>
            </a:r>
            <a:r>
              <a:rPr lang="en-US" sz="2800" b="1" dirty="0" err="1">
                <a:effectLst/>
                <a:latin typeface="Times New Roman" panose="02020603050405020304" pitchFamily="18" charset="0"/>
                <a:ea typeface="Calibri" panose="020F0502020204030204" pitchFamily="34" charset="0"/>
                <a:cs typeface="Times New Roman" panose="02020603050405020304" pitchFamily="18" charset="0"/>
              </a:rPr>
              <a:t>cercet</a:t>
            </a:r>
            <a:r>
              <a:rPr lang="ro-RO" sz="2800" b="1" dirty="0">
                <a:effectLst/>
                <a:latin typeface="Times New Roman" panose="02020603050405020304" pitchFamily="18" charset="0"/>
                <a:ea typeface="Calibri" panose="020F0502020204030204" pitchFamily="34" charset="0"/>
                <a:cs typeface="Times New Roman" panose="02020603050405020304" pitchFamily="18" charset="0"/>
              </a:rPr>
              <a:t>ă</a:t>
            </a:r>
            <a:r>
              <a:rPr lang="en-US" sz="2800" b="1" dirty="0" err="1">
                <a:effectLst/>
                <a:latin typeface="Times New Roman" panose="02020603050405020304" pitchFamily="18" charset="0"/>
                <a:ea typeface="Calibri" panose="020F0502020204030204" pitchFamily="34" charset="0"/>
                <a:cs typeface="Times New Roman" panose="02020603050405020304" pitchFamily="18" charset="0"/>
              </a:rPr>
              <a:t>rii</a:t>
            </a:r>
            <a:endParaRPr lang="en-US" sz="28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2800" b="1" dirty="0">
              <a:latin typeface="Times New Roman" panose="02020603050405020304" pitchFamily="18" charset="0"/>
              <a:ea typeface="Calibri" panose="020F0502020204030204" pitchFamily="34" charset="0"/>
            </a:endParaRPr>
          </a:p>
        </p:txBody>
      </p:sp>
      <p:graphicFrame>
        <p:nvGraphicFramePr>
          <p:cNvPr id="3" name="Diagram 2">
            <a:extLst>
              <a:ext uri="{FF2B5EF4-FFF2-40B4-BE49-F238E27FC236}">
                <a16:creationId xmlns:a16="http://schemas.microsoft.com/office/drawing/2014/main" xmlns="" id="{07E74C12-630B-E1E6-3B7F-33B4B890BBD4}"/>
              </a:ext>
            </a:extLst>
          </p:cNvPr>
          <p:cNvGraphicFramePr/>
          <p:nvPr>
            <p:extLst>
              <p:ext uri="{D42A27DB-BD31-4B8C-83A1-F6EECF244321}">
                <p14:modId xmlns:p14="http://schemas.microsoft.com/office/powerpoint/2010/main" val="1230775289"/>
              </p:ext>
            </p:extLst>
          </p:nvPr>
        </p:nvGraphicFramePr>
        <p:xfrm>
          <a:off x="1609211" y="2056173"/>
          <a:ext cx="8871974" cy="48018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048103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xmlns="" id="{FBC81B35-6F62-BC50-66A1-CD372D58F300}"/>
              </a:ext>
            </a:extLst>
          </p:cNvPr>
          <p:cNvGraphicFramePr/>
          <p:nvPr>
            <p:extLst>
              <p:ext uri="{D42A27DB-BD31-4B8C-83A1-F6EECF244321}">
                <p14:modId xmlns:p14="http://schemas.microsoft.com/office/powerpoint/2010/main" val="1105275992"/>
              </p:ext>
            </p:extLst>
          </p:nvPr>
        </p:nvGraphicFramePr>
        <p:xfrm>
          <a:off x="1914013" y="285135"/>
          <a:ext cx="8128000" cy="62631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Arrow: Down 2">
            <a:extLst>
              <a:ext uri="{FF2B5EF4-FFF2-40B4-BE49-F238E27FC236}">
                <a16:creationId xmlns:a16="http://schemas.microsoft.com/office/drawing/2014/main" xmlns="" id="{98529D1C-59B9-66C8-F5CF-AE2F7C44C4F7}"/>
              </a:ext>
            </a:extLst>
          </p:cNvPr>
          <p:cNvSpPr/>
          <p:nvPr/>
        </p:nvSpPr>
        <p:spPr>
          <a:xfrm>
            <a:off x="5329084" y="1976284"/>
            <a:ext cx="511278" cy="648929"/>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xmlns="" id="{7D152EDE-2E0B-FDEE-5B75-D86B2A983740}"/>
              </a:ext>
            </a:extLst>
          </p:cNvPr>
          <p:cNvPicPr>
            <a:picLocks noChangeAspect="1"/>
          </p:cNvPicPr>
          <p:nvPr/>
        </p:nvPicPr>
        <p:blipFill>
          <a:blip r:embed="rId7"/>
          <a:stretch>
            <a:fillRect/>
          </a:stretch>
        </p:blipFill>
        <p:spPr>
          <a:xfrm>
            <a:off x="5301234" y="4316362"/>
            <a:ext cx="566977" cy="676715"/>
          </a:xfrm>
          <a:prstGeom prst="rect">
            <a:avLst/>
          </a:prstGeom>
        </p:spPr>
      </p:pic>
    </p:spTree>
    <p:extLst>
      <p:ext uri="{BB962C8B-B14F-4D97-AF65-F5344CB8AC3E}">
        <p14:creationId xmlns:p14="http://schemas.microsoft.com/office/powerpoint/2010/main" val="17269791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a:extLst>
              <a:ext uri="{FF2B5EF4-FFF2-40B4-BE49-F238E27FC236}">
                <a16:creationId xmlns:a16="http://schemas.microsoft.com/office/drawing/2014/main" xmlns="" id="{7691BA15-0B51-F21C-7C6C-D1F4DFDB4BF1}"/>
              </a:ext>
            </a:extLst>
          </p:cNvPr>
          <p:cNvGraphicFramePr/>
          <p:nvPr>
            <p:extLst>
              <p:ext uri="{D42A27DB-BD31-4B8C-83A1-F6EECF244321}">
                <p14:modId xmlns:p14="http://schemas.microsoft.com/office/powerpoint/2010/main" val="3376401320"/>
              </p:ext>
            </p:extLst>
          </p:nvPr>
        </p:nvGraphicFramePr>
        <p:xfrm>
          <a:off x="458837" y="245806"/>
          <a:ext cx="11231717" cy="65187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4" name="Group 3">
            <a:extLst>
              <a:ext uri="{FF2B5EF4-FFF2-40B4-BE49-F238E27FC236}">
                <a16:creationId xmlns:a16="http://schemas.microsoft.com/office/drawing/2014/main" xmlns="" id="{580E1D2D-8F44-5E79-9B98-8429DC03121F}"/>
              </a:ext>
            </a:extLst>
          </p:cNvPr>
          <p:cNvGrpSpPr/>
          <p:nvPr/>
        </p:nvGrpSpPr>
        <p:grpSpPr>
          <a:xfrm rot="16200000">
            <a:off x="-2165068" y="3089229"/>
            <a:ext cx="4850709" cy="357771"/>
            <a:chOff x="0" y="4715308"/>
            <a:chExt cx="8128000" cy="964646"/>
          </a:xfrm>
        </p:grpSpPr>
        <p:sp>
          <p:nvSpPr>
            <p:cNvPr id="5" name="Rectangle: Rounded Corners 4">
              <a:extLst>
                <a:ext uri="{FF2B5EF4-FFF2-40B4-BE49-F238E27FC236}">
                  <a16:creationId xmlns:a16="http://schemas.microsoft.com/office/drawing/2014/main" xmlns="" id="{87D46A00-EC55-B611-736F-1903E0F19841}"/>
                </a:ext>
              </a:extLst>
            </p:cNvPr>
            <p:cNvSpPr/>
            <p:nvPr/>
          </p:nvSpPr>
          <p:spPr>
            <a:xfrm>
              <a:off x="0" y="4715308"/>
              <a:ext cx="8128000" cy="964646"/>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US"/>
            </a:p>
          </p:txBody>
        </p:sp>
        <p:sp>
          <p:nvSpPr>
            <p:cNvPr id="6" name="Rectangle: Rounded Corners 4">
              <a:extLst>
                <a:ext uri="{FF2B5EF4-FFF2-40B4-BE49-F238E27FC236}">
                  <a16:creationId xmlns:a16="http://schemas.microsoft.com/office/drawing/2014/main" xmlns="" id="{E72228BE-D258-A983-ECF9-EAB11AC728BC}"/>
                </a:ext>
              </a:extLst>
            </p:cNvPr>
            <p:cNvSpPr txBox="1"/>
            <p:nvPr/>
          </p:nvSpPr>
          <p:spPr>
            <a:xfrm>
              <a:off x="47090" y="4762398"/>
              <a:ext cx="8033820" cy="87046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dirty="0" err="1"/>
                <a:t>Concluzii</a:t>
              </a:r>
              <a:endParaRPr lang="en-US" sz="2700" kern="1200" dirty="0"/>
            </a:p>
          </p:txBody>
        </p:sp>
      </p:grpSp>
    </p:spTree>
    <p:extLst>
      <p:ext uri="{BB962C8B-B14F-4D97-AF65-F5344CB8AC3E}">
        <p14:creationId xmlns:p14="http://schemas.microsoft.com/office/powerpoint/2010/main" val="3908099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FB4E264-4604-C17C-C43C-41621217C910}"/>
              </a:ext>
            </a:extLst>
          </p:cNvPr>
          <p:cNvSpPr>
            <a:spLocks noGrp="1"/>
          </p:cNvSpPr>
          <p:nvPr>
            <p:ph type="title"/>
          </p:nvPr>
        </p:nvSpPr>
        <p:spPr>
          <a:xfrm>
            <a:off x="1323308" y="421149"/>
            <a:ext cx="9344692" cy="1889432"/>
          </a:xfrm>
        </p:spPr>
        <p:txBody>
          <a:bodyPr>
            <a:normAutofit fontScale="90000"/>
          </a:bodyPr>
          <a:lstStyle/>
          <a:p>
            <a:pPr algn="ctr"/>
            <a:r>
              <a:rPr lang="ro-RO" b="1" dirty="0"/>
              <a:t/>
            </a:r>
            <a:br>
              <a:rPr lang="ro-RO" b="1" dirty="0"/>
            </a:br>
            <a:r>
              <a:rPr lang="ro-RO" b="1" dirty="0"/>
              <a:t/>
            </a:r>
            <a:br>
              <a:rPr lang="ro-RO" b="1" dirty="0"/>
            </a:br>
            <a:r>
              <a:rPr lang="ro-RO" b="1" dirty="0"/>
              <a:t/>
            </a:r>
            <a:br>
              <a:rPr lang="ro-RO" b="1" dirty="0"/>
            </a:br>
            <a:r>
              <a:rPr lang="it-IT" sz="2700" b="1" dirty="0">
                <a:latin typeface="Times New Roman" panose="02020603050405020304" pitchFamily="18" charset="0"/>
                <a:cs typeface="Times New Roman" panose="02020603050405020304" pitchFamily="18" charset="0"/>
              </a:rPr>
              <a:t>2. Teme de </a:t>
            </a:r>
            <a:r>
              <a:rPr lang="it-IT" sz="2700" b="1" dirty="0" err="1">
                <a:latin typeface="Times New Roman" panose="02020603050405020304" pitchFamily="18" charset="0"/>
                <a:cs typeface="Times New Roman" panose="02020603050405020304" pitchFamily="18" charset="0"/>
              </a:rPr>
              <a:t>cercetare</a:t>
            </a:r>
            <a:r>
              <a:rPr lang="it-IT" sz="2700" b="1" dirty="0">
                <a:latin typeface="Times New Roman" panose="02020603050405020304" pitchFamily="18" charset="0"/>
                <a:cs typeface="Times New Roman" panose="02020603050405020304" pitchFamily="18" charset="0"/>
              </a:rPr>
              <a:t> </a:t>
            </a:r>
            <a:r>
              <a:rPr lang="it-IT" sz="2700" b="1" dirty="0" err="1">
                <a:latin typeface="Times New Roman" panose="02020603050405020304" pitchFamily="18" charset="0"/>
                <a:cs typeface="Times New Roman" panose="02020603050405020304" pitchFamily="18" charset="0"/>
              </a:rPr>
              <a:t>dezvolta</a:t>
            </a:r>
            <a:r>
              <a:rPr lang="ro-RO" sz="2700" b="1" dirty="0">
                <a:latin typeface="Times New Roman" panose="02020603050405020304" pitchFamily="18" charset="0"/>
                <a:cs typeface="Times New Roman" panose="02020603050405020304" pitchFamily="18" charset="0"/>
              </a:rPr>
              <a:t>r</a:t>
            </a:r>
            <a:r>
              <a:rPr lang="it-IT" sz="2700" b="1" dirty="0">
                <a:latin typeface="Times New Roman" panose="02020603050405020304" pitchFamily="18" charset="0"/>
                <a:cs typeface="Times New Roman" panose="02020603050405020304" pitchFamily="18" charset="0"/>
              </a:rPr>
              <a:t>e</a:t>
            </a:r>
            <a:r>
              <a:rPr lang="ro-RO" sz="2700" b="1" dirty="0">
                <a:latin typeface="Times New Roman" panose="02020603050405020304" pitchFamily="18" charset="0"/>
                <a:cs typeface="Times New Roman" panose="02020603050405020304" pitchFamily="18" charset="0"/>
              </a:rPr>
              <a:t/>
            </a:r>
            <a:br>
              <a:rPr lang="ro-RO" sz="2700" b="1" dirty="0">
                <a:latin typeface="Times New Roman" panose="02020603050405020304" pitchFamily="18" charset="0"/>
                <a:cs typeface="Times New Roman" panose="02020603050405020304" pitchFamily="18" charset="0"/>
              </a:rPr>
            </a:br>
            <a:r>
              <a:rPr lang="ro-RO" sz="2700" b="1" dirty="0">
                <a:latin typeface="Times New Roman" panose="02020603050405020304" pitchFamily="18" charset="0"/>
                <a:cs typeface="Times New Roman" panose="02020603050405020304" pitchFamily="18" charset="0"/>
              </a:rPr>
              <a:t/>
            </a:r>
            <a:br>
              <a:rPr lang="ro-RO" sz="2700" b="1" dirty="0">
                <a:latin typeface="Times New Roman" panose="02020603050405020304" pitchFamily="18" charset="0"/>
                <a:cs typeface="Times New Roman" panose="02020603050405020304" pitchFamily="18" charset="0"/>
              </a:rPr>
            </a:br>
            <a:r>
              <a:rPr lang="ro-RO" sz="2700" b="1" dirty="0">
                <a:latin typeface="Times New Roman" panose="02020603050405020304" pitchFamily="18" charset="0"/>
                <a:cs typeface="Times New Roman" panose="02020603050405020304" pitchFamily="18" charset="0"/>
              </a:rPr>
              <a:t>2.</a:t>
            </a:r>
            <a:r>
              <a:rPr lang="en-US" sz="2700" b="1" dirty="0">
                <a:latin typeface="Times New Roman" panose="02020603050405020304" pitchFamily="18" charset="0"/>
                <a:cs typeface="Times New Roman" panose="02020603050405020304" pitchFamily="18" charset="0"/>
              </a:rPr>
              <a:t>3</a:t>
            </a:r>
            <a:r>
              <a:rPr lang="ro-RO" sz="2700" b="1" dirty="0">
                <a:latin typeface="Times New Roman" panose="02020603050405020304" pitchFamily="18" charset="0"/>
                <a:cs typeface="Times New Roman" panose="02020603050405020304" pitchFamily="18" charset="0"/>
              </a:rPr>
              <a:t> Reziliența economică și finanțarea sustenabilă</a:t>
            </a:r>
            <a:r>
              <a:rPr lang="en-US" sz="2700" b="1" kern="0" dirty="0">
                <a:solidFill>
                  <a:srgbClr val="2F5496"/>
                </a:solidFill>
                <a:effectLst/>
                <a:latin typeface="Times New Roman" panose="02020603050405020304" pitchFamily="18" charset="0"/>
                <a:ea typeface="Times New Roman" panose="02020603050405020304" pitchFamily="18" charset="0"/>
                <a:cs typeface="Times New Roman" panose="02020603050405020304" pitchFamily="18" charset="0"/>
              </a:rPr>
              <a:t/>
            </a:r>
            <a:br>
              <a:rPr lang="en-US" sz="2700" b="1" kern="0" dirty="0">
                <a:solidFill>
                  <a:srgbClr val="2F5496"/>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it-IT" sz="2700" dirty="0">
                <a:latin typeface="Times New Roman" panose="02020603050405020304" pitchFamily="18" charset="0"/>
                <a:cs typeface="Times New Roman" panose="02020603050405020304" pitchFamily="18" charset="0"/>
              </a:rPr>
              <a:t/>
            </a:r>
            <a:br>
              <a:rPr lang="it-IT" sz="2700" dirty="0">
                <a:latin typeface="Times New Roman" panose="02020603050405020304" pitchFamily="18" charset="0"/>
                <a:cs typeface="Times New Roman" panose="02020603050405020304" pitchFamily="18" charset="0"/>
              </a:rPr>
            </a:br>
            <a:endParaRPr lang="en-US" sz="2700" dirty="0">
              <a:latin typeface="Times New Roman" panose="02020603050405020304" pitchFamily="18" charset="0"/>
              <a:cs typeface="Times New Roman" panose="02020603050405020304" pitchFamily="18" charset="0"/>
            </a:endParaRPr>
          </a:p>
        </p:txBody>
      </p:sp>
      <p:sp>
        <p:nvSpPr>
          <p:cNvPr id="7" name="Right Arrow 1">
            <a:extLst>
              <a:ext uri="{FF2B5EF4-FFF2-40B4-BE49-F238E27FC236}">
                <a16:creationId xmlns:a16="http://schemas.microsoft.com/office/drawing/2014/main" xmlns="" id="{DC4B43E9-8398-E4CF-E6CB-18F613819140}"/>
              </a:ext>
            </a:extLst>
          </p:cNvPr>
          <p:cNvSpPr/>
          <p:nvPr/>
        </p:nvSpPr>
        <p:spPr>
          <a:xfrm>
            <a:off x="344866" y="2104103"/>
            <a:ext cx="1715730" cy="3048000"/>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just" defTabSz="457200" rtl="0" eaLnBrk="1" fontAlgn="auto" latinLnBrk="0" hangingPunct="1">
              <a:lnSpc>
                <a:spcPct val="13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A50E82">
                    <a:lumMod val="50000"/>
                  </a:srgbClr>
                </a:solidFill>
                <a:effectLst/>
                <a:uLnTx/>
                <a:uFillTx/>
                <a:latin typeface="Georgia" pitchFamily="18" charset="0"/>
                <a:ea typeface="+mn-ea"/>
                <a:cs typeface="Times New Roman" pitchFamily="18" charset="0"/>
              </a:rPr>
              <a:t>2023</a:t>
            </a:r>
          </a:p>
        </p:txBody>
      </p:sp>
      <p:graphicFrame>
        <p:nvGraphicFramePr>
          <p:cNvPr id="9" name="Diagram 8">
            <a:extLst>
              <a:ext uri="{FF2B5EF4-FFF2-40B4-BE49-F238E27FC236}">
                <a16:creationId xmlns:a16="http://schemas.microsoft.com/office/drawing/2014/main" xmlns="" id="{48D45CB8-0D5C-2B5F-96C2-E34D93379254}"/>
              </a:ext>
            </a:extLst>
          </p:cNvPr>
          <p:cNvGraphicFramePr/>
          <p:nvPr>
            <p:extLst>
              <p:ext uri="{D42A27DB-BD31-4B8C-83A1-F6EECF244321}">
                <p14:modId xmlns:p14="http://schemas.microsoft.com/office/powerpoint/2010/main" val="3556114403"/>
              </p:ext>
            </p:extLst>
          </p:nvPr>
        </p:nvGraphicFramePr>
        <p:xfrm>
          <a:off x="2060596" y="2104103"/>
          <a:ext cx="8070808" cy="49231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246697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25000">
              <a:schemeClr val="bg2">
                <a:tint val="97000"/>
                <a:hueMod val="92000"/>
                <a:satMod val="169000"/>
                <a:lumMod val="164000"/>
              </a:schemeClr>
            </a:gs>
            <a:gs pos="81000">
              <a:schemeClr val="bg2">
                <a:shade val="96000"/>
                <a:satMod val="120000"/>
                <a:lumMod val="90000"/>
              </a:schemeClr>
            </a:gs>
          </a:gsLst>
          <a:path path="circle">
            <a:fillToRect b="100000"/>
          </a:path>
        </a:gra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2455D117-A2E2-DDC4-5103-5431C6EB4CD4}"/>
              </a:ext>
            </a:extLst>
          </p:cNvPr>
          <p:cNvSpPr/>
          <p:nvPr/>
        </p:nvSpPr>
        <p:spPr>
          <a:xfrm>
            <a:off x="98323" y="198120"/>
            <a:ext cx="5241196" cy="830997"/>
          </a:xfrm>
          <a:prstGeom prst="rect">
            <a:avLst/>
          </a:prstGeom>
        </p:spPr>
        <p:txBody>
          <a:bodyPr wrap="square">
            <a:spAutoFit/>
          </a:bodyPr>
          <a:lstStyle/>
          <a:p>
            <a:pPr lvl="0" algn="ctr" defTabSz="457200">
              <a:defRPr/>
            </a:pPr>
            <a:r>
              <a:rPr lang="en-US" sz="2400" b="1" i="1" kern="0" dirty="0" err="1">
                <a:solidFill>
                  <a:schemeClr val="accent2">
                    <a:lumMod val="50000"/>
                  </a:schemeClr>
                </a:solidFill>
                <a:latin typeface="Times New Roman" panose="02020603050405020304" pitchFamily="18" charset="0"/>
                <a:cs typeface="Times New Roman" panose="02020603050405020304" pitchFamily="18" charset="0"/>
                <a:sym typeface="Arial"/>
              </a:rPr>
              <a:t>Repere</a:t>
            </a:r>
            <a:r>
              <a:rPr lang="en-US" sz="2400" b="1" i="1" kern="0" dirty="0">
                <a:solidFill>
                  <a:schemeClr val="accent2">
                    <a:lumMod val="50000"/>
                  </a:schemeClr>
                </a:solidFill>
                <a:latin typeface="Times New Roman" panose="02020603050405020304" pitchFamily="18" charset="0"/>
                <a:cs typeface="Times New Roman" panose="02020603050405020304" pitchFamily="18" charset="0"/>
                <a:sym typeface="Arial"/>
              </a:rPr>
              <a:t> </a:t>
            </a:r>
            <a:r>
              <a:rPr lang="en-US" sz="2400" b="1" i="1" kern="0" dirty="0" err="1">
                <a:solidFill>
                  <a:schemeClr val="accent2">
                    <a:lumMod val="50000"/>
                  </a:schemeClr>
                </a:solidFill>
                <a:latin typeface="Times New Roman" panose="02020603050405020304" pitchFamily="18" charset="0"/>
                <a:cs typeface="Times New Roman" panose="02020603050405020304" pitchFamily="18" charset="0"/>
                <a:sym typeface="Arial"/>
              </a:rPr>
              <a:t>biografice</a:t>
            </a:r>
            <a:r>
              <a:rPr lang="ro-RO" sz="2400" b="1" i="1" kern="0" dirty="0">
                <a:solidFill>
                  <a:schemeClr val="accent2">
                    <a:lumMod val="50000"/>
                  </a:schemeClr>
                </a:solidFill>
                <a:latin typeface="Times New Roman" panose="02020603050405020304" pitchFamily="18" charset="0"/>
                <a:cs typeface="Times New Roman" panose="02020603050405020304" pitchFamily="18" charset="0"/>
                <a:sym typeface="Arial"/>
              </a:rPr>
              <a:t> în parcursul profesional</a:t>
            </a:r>
            <a:endParaRPr lang="en-GB" sz="2400" b="1" i="1" kern="0" dirty="0">
              <a:solidFill>
                <a:schemeClr val="accent2">
                  <a:lumMod val="50000"/>
                </a:schemeClr>
              </a:solidFill>
              <a:latin typeface="Times New Roman" panose="02020603050405020304" pitchFamily="18" charset="0"/>
              <a:cs typeface="Times New Roman" panose="02020603050405020304" pitchFamily="18" charset="0"/>
              <a:sym typeface="Arial"/>
            </a:endParaRPr>
          </a:p>
        </p:txBody>
      </p:sp>
      <p:pic>
        <p:nvPicPr>
          <p:cNvPr id="7" name="Picture 6">
            <a:extLst>
              <a:ext uri="{FF2B5EF4-FFF2-40B4-BE49-F238E27FC236}">
                <a16:creationId xmlns:a16="http://schemas.microsoft.com/office/drawing/2014/main" xmlns="" id="{40A951A6-C257-2A65-5C0B-AFCC6E530EFC}"/>
              </a:ext>
            </a:extLst>
          </p:cNvPr>
          <p:cNvPicPr>
            <a:picLocks noChangeAspect="1"/>
          </p:cNvPicPr>
          <p:nvPr/>
        </p:nvPicPr>
        <p:blipFill>
          <a:blip r:embed="rId2"/>
          <a:stretch>
            <a:fillRect/>
          </a:stretch>
        </p:blipFill>
        <p:spPr>
          <a:xfrm>
            <a:off x="221226" y="1622365"/>
            <a:ext cx="11749547" cy="4896422"/>
          </a:xfrm>
          <a:prstGeom prst="rect">
            <a:avLst/>
          </a:prstGeom>
        </p:spPr>
      </p:pic>
    </p:spTree>
    <p:extLst>
      <p:ext uri="{BB962C8B-B14F-4D97-AF65-F5344CB8AC3E}">
        <p14:creationId xmlns:p14="http://schemas.microsoft.com/office/powerpoint/2010/main" val="2621788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a:extLst>
              <a:ext uri="{FF2B5EF4-FFF2-40B4-BE49-F238E27FC236}">
                <a16:creationId xmlns:a16="http://schemas.microsoft.com/office/drawing/2014/main" xmlns="" id="{07E74C12-630B-E1E6-3B7F-33B4B890BBD4}"/>
              </a:ext>
            </a:extLst>
          </p:cNvPr>
          <p:cNvGraphicFramePr/>
          <p:nvPr>
            <p:extLst>
              <p:ext uri="{D42A27DB-BD31-4B8C-83A1-F6EECF244321}">
                <p14:modId xmlns:p14="http://schemas.microsoft.com/office/powerpoint/2010/main" val="4009543342"/>
              </p:ext>
            </p:extLst>
          </p:nvPr>
        </p:nvGraphicFramePr>
        <p:xfrm>
          <a:off x="735781" y="224915"/>
          <a:ext cx="8871974" cy="25686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Arrow: Down 3">
            <a:extLst>
              <a:ext uri="{FF2B5EF4-FFF2-40B4-BE49-F238E27FC236}">
                <a16:creationId xmlns:a16="http://schemas.microsoft.com/office/drawing/2014/main" xmlns="" id="{33C201AA-86AF-046D-F3F2-7CABDECD95D9}"/>
              </a:ext>
            </a:extLst>
          </p:cNvPr>
          <p:cNvSpPr/>
          <p:nvPr/>
        </p:nvSpPr>
        <p:spPr>
          <a:xfrm>
            <a:off x="4542504" y="2653483"/>
            <a:ext cx="924232" cy="1410929"/>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Diagram 4">
            <a:extLst>
              <a:ext uri="{FF2B5EF4-FFF2-40B4-BE49-F238E27FC236}">
                <a16:creationId xmlns:a16="http://schemas.microsoft.com/office/drawing/2014/main" xmlns="" id="{A50A48D6-37F0-5945-0872-5D5047716B7D}"/>
              </a:ext>
            </a:extLst>
          </p:cNvPr>
          <p:cNvGraphicFramePr/>
          <p:nvPr>
            <p:extLst>
              <p:ext uri="{D42A27DB-BD31-4B8C-83A1-F6EECF244321}">
                <p14:modId xmlns:p14="http://schemas.microsoft.com/office/powerpoint/2010/main" val="580360839"/>
              </p:ext>
            </p:extLst>
          </p:nvPr>
        </p:nvGraphicFramePr>
        <p:xfrm>
          <a:off x="829187" y="3653915"/>
          <a:ext cx="8871974" cy="320408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85542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xmlns="" id="{FBC81B35-6F62-BC50-66A1-CD372D58F300}"/>
              </a:ext>
            </a:extLst>
          </p:cNvPr>
          <p:cNvGraphicFramePr/>
          <p:nvPr>
            <p:extLst>
              <p:ext uri="{D42A27DB-BD31-4B8C-83A1-F6EECF244321}">
                <p14:modId xmlns:p14="http://schemas.microsoft.com/office/powerpoint/2010/main" val="1378684372"/>
              </p:ext>
            </p:extLst>
          </p:nvPr>
        </p:nvGraphicFramePr>
        <p:xfrm>
          <a:off x="714477" y="570270"/>
          <a:ext cx="11143226" cy="60665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869814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a:extLst>
              <a:ext uri="{FF2B5EF4-FFF2-40B4-BE49-F238E27FC236}">
                <a16:creationId xmlns:a16="http://schemas.microsoft.com/office/drawing/2014/main" xmlns="" id="{7691BA15-0B51-F21C-7C6C-D1F4DFDB4BF1}"/>
              </a:ext>
            </a:extLst>
          </p:cNvPr>
          <p:cNvGraphicFramePr/>
          <p:nvPr>
            <p:extLst>
              <p:ext uri="{D42A27DB-BD31-4B8C-83A1-F6EECF244321}">
                <p14:modId xmlns:p14="http://schemas.microsoft.com/office/powerpoint/2010/main" val="4252251141"/>
              </p:ext>
            </p:extLst>
          </p:nvPr>
        </p:nvGraphicFramePr>
        <p:xfrm>
          <a:off x="458837" y="245806"/>
          <a:ext cx="11231717" cy="65187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4" name="Group 3">
            <a:extLst>
              <a:ext uri="{FF2B5EF4-FFF2-40B4-BE49-F238E27FC236}">
                <a16:creationId xmlns:a16="http://schemas.microsoft.com/office/drawing/2014/main" xmlns="" id="{580E1D2D-8F44-5E79-9B98-8429DC03121F}"/>
              </a:ext>
            </a:extLst>
          </p:cNvPr>
          <p:cNvGrpSpPr/>
          <p:nvPr/>
        </p:nvGrpSpPr>
        <p:grpSpPr>
          <a:xfrm rot="16200000">
            <a:off x="-2165068" y="3089229"/>
            <a:ext cx="4850709" cy="357771"/>
            <a:chOff x="0" y="4715308"/>
            <a:chExt cx="8128000" cy="964646"/>
          </a:xfrm>
        </p:grpSpPr>
        <p:sp>
          <p:nvSpPr>
            <p:cNvPr id="5" name="Rectangle: Rounded Corners 4">
              <a:extLst>
                <a:ext uri="{FF2B5EF4-FFF2-40B4-BE49-F238E27FC236}">
                  <a16:creationId xmlns:a16="http://schemas.microsoft.com/office/drawing/2014/main" xmlns="" id="{87D46A00-EC55-B611-736F-1903E0F19841}"/>
                </a:ext>
              </a:extLst>
            </p:cNvPr>
            <p:cNvSpPr/>
            <p:nvPr/>
          </p:nvSpPr>
          <p:spPr>
            <a:xfrm>
              <a:off x="0" y="4715308"/>
              <a:ext cx="8128000" cy="964646"/>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US"/>
            </a:p>
          </p:txBody>
        </p:sp>
        <p:sp>
          <p:nvSpPr>
            <p:cNvPr id="6" name="Rectangle: Rounded Corners 4">
              <a:extLst>
                <a:ext uri="{FF2B5EF4-FFF2-40B4-BE49-F238E27FC236}">
                  <a16:creationId xmlns:a16="http://schemas.microsoft.com/office/drawing/2014/main" xmlns="" id="{E72228BE-D258-A983-ECF9-EAB11AC728BC}"/>
                </a:ext>
              </a:extLst>
            </p:cNvPr>
            <p:cNvSpPr txBox="1"/>
            <p:nvPr/>
          </p:nvSpPr>
          <p:spPr>
            <a:xfrm>
              <a:off x="47090" y="4762398"/>
              <a:ext cx="8033820" cy="87046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dirty="0" err="1"/>
                <a:t>Concluzii</a:t>
              </a:r>
              <a:endParaRPr lang="en-US" sz="2700" kern="1200" dirty="0"/>
            </a:p>
          </p:txBody>
        </p:sp>
      </p:grpSp>
    </p:spTree>
    <p:extLst>
      <p:ext uri="{BB962C8B-B14F-4D97-AF65-F5344CB8AC3E}">
        <p14:creationId xmlns:p14="http://schemas.microsoft.com/office/powerpoint/2010/main" val="16226273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A8416C2D-5EC5-FC31-D739-DC73AC708F24}"/>
              </a:ext>
            </a:extLst>
          </p:cNvPr>
          <p:cNvSpPr/>
          <p:nvPr/>
        </p:nvSpPr>
        <p:spPr>
          <a:xfrm>
            <a:off x="1" y="102969"/>
            <a:ext cx="6636774" cy="1626086"/>
          </a:xfrm>
          <a:prstGeom prst="rect">
            <a:avLst/>
          </a:prstGeom>
        </p:spPr>
        <p:txBody>
          <a:bodyPr wrap="square">
            <a:spAutoFit/>
          </a:bodyPr>
          <a:lstStyle/>
          <a:p>
            <a:pPr marL="457200" indent="-457200" algn="ctr">
              <a:lnSpc>
                <a:spcPct val="115000"/>
              </a:lnSpc>
              <a:buFont typeface="+mj-lt"/>
              <a:buAutoNum type="arabicPeriod" startAt="3"/>
            </a:pPr>
            <a:r>
              <a:rPr lang="ro-RO" sz="2000" b="1" dirty="0">
                <a:solidFill>
                  <a:schemeClr val="accent2">
                    <a:lumMod val="50000"/>
                  </a:schemeClr>
                </a:solidFill>
                <a:latin typeface="Times New Roman" panose="02020603050405020304" pitchFamily="18" charset="0"/>
                <a:cs typeface="Times New Roman" panose="02020603050405020304" pitchFamily="18" charset="0"/>
              </a:rPr>
              <a:t>Capacitatea individuală de a coordona echipe de cercetare</a:t>
            </a:r>
            <a:endParaRPr lang="en-US" sz="2000" b="1" dirty="0">
              <a:solidFill>
                <a:schemeClr val="accent2">
                  <a:lumMod val="50000"/>
                </a:schemeClr>
              </a:solidFill>
              <a:latin typeface="Times New Roman" panose="02020603050405020304" pitchFamily="18" charset="0"/>
              <a:cs typeface="Times New Roman" panose="02020603050405020304" pitchFamily="18" charset="0"/>
            </a:endParaRPr>
          </a:p>
          <a:p>
            <a:pPr algn="ctr">
              <a:lnSpc>
                <a:spcPct val="115000"/>
              </a:lnSpc>
              <a:spcAft>
                <a:spcPts val="800"/>
              </a:spcAft>
            </a:pPr>
            <a:r>
              <a:rPr lang="ro-RO" sz="2000" b="1" dirty="0">
                <a:solidFill>
                  <a:schemeClr val="accent2">
                    <a:lumMod val="50000"/>
                  </a:schemeClr>
                </a:solidFill>
                <a:latin typeface="Times New Roman" panose="02020603050405020304" pitchFamily="18" charset="0"/>
                <a:cs typeface="Times New Roman" panose="02020603050405020304" pitchFamily="18" charset="0"/>
              </a:rPr>
              <a:t>Proiecte de cercetare implementate</a:t>
            </a:r>
            <a:endParaRPr lang="en-US" sz="2000" b="1" dirty="0">
              <a:solidFill>
                <a:schemeClr val="accent2">
                  <a:lumMod val="50000"/>
                </a:schemeClr>
              </a:solidFill>
              <a:latin typeface="Times New Roman" panose="02020603050405020304" pitchFamily="18" charset="0"/>
              <a:cs typeface="Times New Roman" panose="02020603050405020304" pitchFamily="18" charset="0"/>
            </a:endParaRPr>
          </a:p>
          <a:p>
            <a:pPr lvl="0" algn="ctr"/>
            <a:endParaRPr lang="en-US" sz="2400" b="1" dirty="0">
              <a:solidFill>
                <a:schemeClr val="accent2">
                  <a:lumMod val="50000"/>
                </a:schemeClr>
              </a:solidFill>
              <a:latin typeface="Georgia" pitchFamily="18" charset="0"/>
            </a:endParaRPr>
          </a:p>
        </p:txBody>
      </p:sp>
      <p:sp>
        <p:nvSpPr>
          <p:cNvPr id="24" name="Rectangle: Rounded Corners 23">
            <a:extLst>
              <a:ext uri="{FF2B5EF4-FFF2-40B4-BE49-F238E27FC236}">
                <a16:creationId xmlns:a16="http://schemas.microsoft.com/office/drawing/2014/main" xmlns="" id="{B3673D55-F397-FA10-C159-42BB4914FD6E}"/>
              </a:ext>
            </a:extLst>
          </p:cNvPr>
          <p:cNvSpPr/>
          <p:nvPr/>
        </p:nvSpPr>
        <p:spPr>
          <a:xfrm>
            <a:off x="5358581" y="981803"/>
            <a:ext cx="6744929" cy="149450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kern="0" dirty="0">
                <a:effectLst/>
                <a:latin typeface="Times New Roman" panose="02020603050405020304" pitchFamily="18" charset="0"/>
                <a:ea typeface="Calibri" panose="020F0502020204030204" pitchFamily="34" charset="0"/>
                <a:cs typeface="Times New Roman" panose="02020603050405020304" pitchFamily="18" charset="0"/>
              </a:rPr>
              <a:t>1. C</a:t>
            </a:r>
            <a:r>
              <a:rPr lang="ro-RO" sz="1600" kern="0" dirty="0" err="1">
                <a:effectLst/>
                <a:latin typeface="Times New Roman" panose="02020603050405020304" pitchFamily="18" charset="0"/>
                <a:ea typeface="Calibri" panose="020F0502020204030204" pitchFamily="34" charset="0"/>
                <a:cs typeface="Times New Roman" panose="02020603050405020304" pitchFamily="18" charset="0"/>
              </a:rPr>
              <a:t>ontractul</a:t>
            </a:r>
            <a:r>
              <a:rPr lang="ro-RO" sz="1600" kern="0" dirty="0">
                <a:effectLst/>
                <a:latin typeface="Times New Roman" panose="02020603050405020304" pitchFamily="18" charset="0"/>
                <a:ea typeface="Calibri" panose="020F0502020204030204" pitchFamily="34" charset="0"/>
                <a:cs typeface="Times New Roman" panose="02020603050405020304" pitchFamily="18" charset="0"/>
              </a:rPr>
              <a:t> </a:t>
            </a:r>
            <a:r>
              <a:rPr lang="ro-RO" sz="1600" i="1" kern="0" dirty="0">
                <a:effectLst/>
                <a:latin typeface="Times New Roman" panose="02020603050405020304" pitchFamily="18" charset="0"/>
                <a:ea typeface="Calibri" panose="020F0502020204030204" pitchFamily="34" charset="0"/>
                <a:cs typeface="Times New Roman" panose="02020603050405020304" pitchFamily="18" charset="0"/>
              </a:rPr>
              <a:t>Reproiectarea sistemului de management într-o </a:t>
            </a:r>
            <a:r>
              <a:rPr lang="ro-RO" sz="1600" i="1" kern="0" dirty="0" err="1">
                <a:effectLst/>
                <a:latin typeface="Times New Roman" panose="02020603050405020304" pitchFamily="18" charset="0"/>
                <a:ea typeface="Calibri" panose="020F0502020204030204" pitchFamily="34" charset="0"/>
                <a:cs typeface="Times New Roman" panose="02020603050405020304" pitchFamily="18" charset="0"/>
              </a:rPr>
              <a:t>organizaţie</a:t>
            </a:r>
            <a:r>
              <a:rPr lang="ro-RO" sz="1600" i="1" kern="0" dirty="0">
                <a:effectLst/>
                <a:latin typeface="Times New Roman" panose="02020603050405020304" pitchFamily="18" charset="0"/>
                <a:ea typeface="Calibri" panose="020F0502020204030204" pitchFamily="34" charset="0"/>
                <a:cs typeface="Times New Roman" panose="02020603050405020304" pitchFamily="18" charset="0"/>
              </a:rPr>
              <a:t> din domeniul comercial</a:t>
            </a:r>
            <a:r>
              <a:rPr lang="ro-RO" sz="1600" kern="0" dirty="0">
                <a:effectLst/>
                <a:latin typeface="Times New Roman" panose="02020603050405020304" pitchFamily="18" charset="0"/>
                <a:ea typeface="Calibri" panose="020F0502020204030204" pitchFamily="34" charset="0"/>
                <a:cs typeface="Times New Roman" panose="02020603050405020304" pitchFamily="18" charset="0"/>
              </a:rPr>
              <a:t> s-a realizat o cercetare științifică efectuată de cadre didactice de la </a:t>
            </a:r>
            <a:r>
              <a:rPr lang="ro-RO" sz="1600" kern="0" dirty="0" err="1">
                <a:effectLst/>
                <a:latin typeface="Times New Roman" panose="02020603050405020304" pitchFamily="18" charset="0"/>
                <a:ea typeface="Calibri" panose="020F0502020204030204" pitchFamily="34" charset="0"/>
                <a:cs typeface="Times New Roman" panose="02020603050405020304" pitchFamily="18" charset="0"/>
              </a:rPr>
              <a:t>universităţi</a:t>
            </a:r>
            <a:r>
              <a:rPr lang="ro-RO" sz="1600" kern="0" dirty="0">
                <a:effectLst/>
                <a:latin typeface="Times New Roman" panose="02020603050405020304" pitchFamily="18" charset="0"/>
                <a:ea typeface="Calibri" panose="020F0502020204030204" pitchFamily="34" charset="0"/>
                <a:cs typeface="Times New Roman" panose="02020603050405020304" pitchFamily="18" charset="0"/>
              </a:rPr>
              <a:t> din România în parteneriat cu </a:t>
            </a:r>
            <a:r>
              <a:rPr lang="ro-RO" sz="1600" kern="0" dirty="0" err="1">
                <a:effectLst/>
                <a:latin typeface="Times New Roman" panose="02020603050405020304" pitchFamily="18" charset="0"/>
                <a:ea typeface="Calibri" panose="020F0502020204030204" pitchFamily="34" charset="0"/>
                <a:cs typeface="Times New Roman" panose="02020603050405020304" pitchFamily="18" charset="0"/>
              </a:rPr>
              <a:t>Universite</a:t>
            </a:r>
            <a:r>
              <a:rPr lang="ro-RO" sz="1600" kern="0" dirty="0">
                <a:effectLst/>
                <a:latin typeface="Times New Roman" panose="02020603050405020304" pitchFamily="18" charset="0"/>
                <a:ea typeface="Calibri" panose="020F0502020204030204" pitchFamily="34" charset="0"/>
                <a:cs typeface="Times New Roman" panose="02020603050405020304" pitchFamily="18" charset="0"/>
              </a:rPr>
              <a:t> </a:t>
            </a:r>
            <a:r>
              <a:rPr lang="ro-RO" sz="1600" kern="0" dirty="0" err="1">
                <a:effectLst/>
                <a:latin typeface="Times New Roman" panose="02020603050405020304" pitchFamily="18" charset="0"/>
                <a:ea typeface="Calibri" panose="020F0502020204030204" pitchFamily="34" charset="0"/>
                <a:cs typeface="Times New Roman" panose="02020603050405020304" pitchFamily="18" charset="0"/>
              </a:rPr>
              <a:t>d’Auvergne</a:t>
            </a:r>
            <a:r>
              <a:rPr lang="ro-RO" sz="1600" kern="0" dirty="0">
                <a:effectLst/>
                <a:latin typeface="Times New Roman" panose="02020603050405020304" pitchFamily="18" charset="0"/>
                <a:ea typeface="Calibri" panose="020F0502020204030204" pitchFamily="34" charset="0"/>
                <a:cs typeface="Times New Roman" panose="02020603050405020304" pitchFamily="18" charset="0"/>
              </a:rPr>
              <a:t> </a:t>
            </a:r>
            <a:r>
              <a:rPr lang="ro-RO" sz="1600" kern="0" dirty="0" err="1">
                <a:effectLst/>
                <a:latin typeface="Times New Roman" panose="02020603050405020304" pitchFamily="18" charset="0"/>
                <a:ea typeface="Calibri" panose="020F0502020204030204" pitchFamily="34" charset="0"/>
                <a:cs typeface="Times New Roman" panose="02020603050405020304" pitchFamily="18" charset="0"/>
              </a:rPr>
              <a:t>Clermont</a:t>
            </a:r>
            <a:r>
              <a:rPr lang="ro-RO" sz="1600" kern="0" dirty="0">
                <a:effectLst/>
                <a:latin typeface="Times New Roman" panose="02020603050405020304" pitchFamily="18" charset="0"/>
                <a:ea typeface="Calibri" panose="020F0502020204030204" pitchFamily="34" charset="0"/>
                <a:cs typeface="Times New Roman" panose="02020603050405020304" pitchFamily="18" charset="0"/>
              </a:rPr>
              <a:t> 1, IUP (Institut </a:t>
            </a:r>
            <a:r>
              <a:rPr lang="ro-RO" sz="1600" kern="0" dirty="0" err="1">
                <a:effectLst/>
                <a:latin typeface="Times New Roman" panose="02020603050405020304" pitchFamily="18" charset="0"/>
                <a:ea typeface="Calibri" panose="020F0502020204030204" pitchFamily="34" charset="0"/>
                <a:cs typeface="Times New Roman" panose="02020603050405020304" pitchFamily="18" charset="0"/>
              </a:rPr>
              <a:t>Universitaire</a:t>
            </a:r>
            <a:r>
              <a:rPr lang="ro-RO" sz="1600" kern="0" dirty="0">
                <a:effectLst/>
                <a:latin typeface="Times New Roman" panose="02020603050405020304" pitchFamily="18" charset="0"/>
                <a:ea typeface="Calibri" panose="020F0502020204030204" pitchFamily="34" charset="0"/>
                <a:cs typeface="Times New Roman" panose="02020603050405020304" pitchFamily="18" charset="0"/>
              </a:rPr>
              <a:t> </a:t>
            </a:r>
            <a:r>
              <a:rPr lang="ro-RO" sz="1600" kern="0" dirty="0" err="1">
                <a:effectLst/>
                <a:latin typeface="Times New Roman" panose="02020603050405020304" pitchFamily="18" charset="0"/>
                <a:ea typeface="Calibri" panose="020F0502020204030204" pitchFamily="34" charset="0"/>
                <a:cs typeface="Times New Roman" panose="02020603050405020304" pitchFamily="18" charset="0"/>
              </a:rPr>
              <a:t>Professionalise</a:t>
            </a:r>
            <a:r>
              <a:rPr lang="ro-RO" sz="1600" kern="0" dirty="0">
                <a:effectLst/>
                <a:latin typeface="Times New Roman" panose="02020603050405020304" pitchFamily="18" charset="0"/>
                <a:ea typeface="Calibri" panose="020F0502020204030204" pitchFamily="34" charset="0"/>
                <a:cs typeface="Times New Roman" panose="02020603050405020304" pitchFamily="18" charset="0"/>
              </a:rPr>
              <a:t>) – responsabil etape</a:t>
            </a:r>
            <a:endParaRPr lang="en-US" sz="1600" dirty="0">
              <a:latin typeface="Times New Roman" panose="02020603050405020304" pitchFamily="18" charset="0"/>
              <a:cs typeface="Times New Roman" panose="02020603050405020304" pitchFamily="18" charset="0"/>
            </a:endParaRPr>
          </a:p>
        </p:txBody>
      </p:sp>
      <p:sp>
        <p:nvSpPr>
          <p:cNvPr id="25" name="Rectangle: Rounded Corners 24">
            <a:extLst>
              <a:ext uri="{FF2B5EF4-FFF2-40B4-BE49-F238E27FC236}">
                <a16:creationId xmlns:a16="http://schemas.microsoft.com/office/drawing/2014/main" xmlns="" id="{14317FF8-0D2E-964C-AE7D-0AB2FC4EA976}"/>
              </a:ext>
            </a:extLst>
          </p:cNvPr>
          <p:cNvSpPr/>
          <p:nvPr/>
        </p:nvSpPr>
        <p:spPr>
          <a:xfrm>
            <a:off x="373626" y="2011554"/>
            <a:ext cx="5132439" cy="108664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i="1" kern="0" dirty="0">
                <a:effectLst/>
                <a:latin typeface="Times New Roman" panose="02020603050405020304" pitchFamily="18" charset="0"/>
                <a:ea typeface="Calibri" panose="020F0502020204030204" pitchFamily="34" charset="0"/>
                <a:cs typeface="Times New Roman" panose="02020603050405020304" pitchFamily="18" charset="0"/>
              </a:rPr>
              <a:t>2. </a:t>
            </a:r>
            <a:r>
              <a:rPr lang="ro-RO" sz="1600" i="1" kern="0" dirty="0">
                <a:effectLst/>
                <a:latin typeface="Times New Roman" panose="02020603050405020304" pitchFamily="18" charset="0"/>
                <a:ea typeface="Calibri" panose="020F0502020204030204" pitchFamily="34" charset="0"/>
                <a:cs typeface="Times New Roman" panose="02020603050405020304" pitchFamily="18" charset="0"/>
              </a:rPr>
              <a:t>Proiect CNFIS-FDI-2022-0586 (18.04-16.12.2022), CNFIS-FDI-2021-0540, implementat în perioada 17 mai – 17 decembrie 2021 -  expert resurse educaționale și expert asigurarea calității</a:t>
            </a:r>
            <a:endParaRPr lang="en-US" sz="1600" dirty="0">
              <a:latin typeface="Times New Roman" panose="02020603050405020304" pitchFamily="18" charset="0"/>
              <a:cs typeface="Times New Roman" panose="02020603050405020304" pitchFamily="18" charset="0"/>
            </a:endParaRPr>
          </a:p>
        </p:txBody>
      </p:sp>
      <p:sp>
        <p:nvSpPr>
          <p:cNvPr id="26" name="Rectangle: Rounded Corners 25">
            <a:extLst>
              <a:ext uri="{FF2B5EF4-FFF2-40B4-BE49-F238E27FC236}">
                <a16:creationId xmlns:a16="http://schemas.microsoft.com/office/drawing/2014/main" xmlns="" id="{6DDD6CA5-904E-B57E-CABB-82D22E558C30}"/>
              </a:ext>
            </a:extLst>
          </p:cNvPr>
          <p:cNvSpPr/>
          <p:nvPr/>
        </p:nvSpPr>
        <p:spPr>
          <a:xfrm>
            <a:off x="5358581" y="2706924"/>
            <a:ext cx="6597446" cy="164139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kern="0" dirty="0">
                <a:effectLst/>
                <a:latin typeface="Times New Roman" panose="02020603050405020304" pitchFamily="18" charset="0"/>
                <a:ea typeface="Calibri" panose="020F0502020204030204" pitchFamily="34" charset="0"/>
                <a:cs typeface="Times New Roman" panose="02020603050405020304" pitchFamily="18" charset="0"/>
              </a:rPr>
              <a:t>3. </a:t>
            </a:r>
            <a:r>
              <a:rPr lang="en-US" kern="0" dirty="0">
                <a:latin typeface="Times New Roman" panose="02020603050405020304" pitchFamily="18" charset="0"/>
                <a:ea typeface="Calibri" panose="020F0502020204030204" pitchFamily="34" charset="0"/>
                <a:cs typeface="Times New Roman" panose="02020603050405020304" pitchFamily="18" charset="0"/>
              </a:rPr>
              <a:t>P</a:t>
            </a:r>
            <a:r>
              <a:rPr lang="ro-RO" kern="0" dirty="0" err="1">
                <a:effectLst/>
                <a:latin typeface="Times New Roman" panose="02020603050405020304" pitchFamily="18" charset="0"/>
                <a:ea typeface="Calibri" panose="020F0502020204030204" pitchFamily="34" charset="0"/>
                <a:cs typeface="Times New Roman" panose="02020603050405020304" pitchFamily="18" charset="0"/>
              </a:rPr>
              <a:t>roiectul</a:t>
            </a:r>
            <a:r>
              <a:rPr lang="ro-RO" kern="0" dirty="0">
                <a:effectLst/>
                <a:latin typeface="Times New Roman" panose="02020603050405020304" pitchFamily="18" charset="0"/>
                <a:ea typeface="Calibri" panose="020F0502020204030204" pitchFamily="34" charset="0"/>
                <a:cs typeface="Times New Roman" panose="02020603050405020304" pitchFamily="18" charset="0"/>
              </a:rPr>
              <a:t> intitulat </a:t>
            </a:r>
            <a:r>
              <a:rPr lang="ro-RO" i="1" kern="0" dirty="0">
                <a:effectLst/>
                <a:latin typeface="Times New Roman" panose="02020603050405020304" pitchFamily="18" charset="0"/>
                <a:ea typeface="Calibri" panose="020F0502020204030204" pitchFamily="34" charset="0"/>
                <a:cs typeface="Times New Roman" panose="02020603050405020304" pitchFamily="18" charset="0"/>
              </a:rPr>
              <a:t>Elaborarea Planului HA.CCP pentru produse alimentare</a:t>
            </a:r>
            <a:r>
              <a:rPr lang="ro-RO" kern="0" dirty="0">
                <a:effectLst/>
                <a:latin typeface="Times New Roman" panose="02020603050405020304" pitchFamily="18" charset="0"/>
                <a:ea typeface="Calibri" panose="020F0502020204030204" pitchFamily="34" charset="0"/>
                <a:cs typeface="Times New Roman" panose="02020603050405020304" pitchFamily="18" charset="0"/>
              </a:rPr>
              <a:t> derulat prin intermediul centrului de cercetare „Economia </a:t>
            </a:r>
            <a:r>
              <a:rPr lang="ro-RO" kern="0" dirty="0" err="1">
                <a:effectLst/>
                <a:latin typeface="Times New Roman" panose="02020603050405020304" pitchFamily="18" charset="0"/>
                <a:ea typeface="Calibri" panose="020F0502020204030204" pitchFamily="34" charset="0"/>
                <a:cs typeface="Times New Roman" panose="02020603050405020304" pitchFamily="18" charset="0"/>
              </a:rPr>
              <a:t>şi</a:t>
            </a:r>
            <a:r>
              <a:rPr lang="ro-RO" kern="0" dirty="0">
                <a:effectLst/>
                <a:latin typeface="Times New Roman" panose="02020603050405020304" pitchFamily="18" charset="0"/>
                <a:ea typeface="Calibri" panose="020F0502020204030204" pitchFamily="34" charset="0"/>
                <a:cs typeface="Times New Roman" panose="02020603050405020304" pitchFamily="18" charset="0"/>
              </a:rPr>
              <a:t> Administrarea Afacerilor” (clasificat tip C de către CNCSIS) din cadrul </a:t>
            </a:r>
            <a:r>
              <a:rPr lang="ro-RO" kern="0" dirty="0" err="1">
                <a:effectLst/>
                <a:latin typeface="Times New Roman" panose="02020603050405020304" pitchFamily="18" charset="0"/>
                <a:ea typeface="Calibri" panose="020F0502020204030204" pitchFamily="34" charset="0"/>
                <a:cs typeface="Times New Roman" panose="02020603050405020304" pitchFamily="18" charset="0"/>
              </a:rPr>
              <a:t>Facultăţii</a:t>
            </a:r>
            <a:r>
              <a:rPr lang="ro-RO" kern="0" dirty="0">
                <a:effectLst/>
                <a:latin typeface="Times New Roman" panose="02020603050405020304" pitchFamily="18" charset="0"/>
                <a:ea typeface="Calibri" panose="020F0502020204030204" pitchFamily="34" charset="0"/>
                <a:cs typeface="Times New Roman" panose="02020603050405020304" pitchFamily="18" charset="0"/>
              </a:rPr>
              <a:t> de </a:t>
            </a:r>
            <a:r>
              <a:rPr lang="ro-RO" kern="0" dirty="0" err="1">
                <a:effectLst/>
                <a:latin typeface="Times New Roman" panose="02020603050405020304" pitchFamily="18" charset="0"/>
                <a:ea typeface="Calibri" panose="020F0502020204030204" pitchFamily="34" charset="0"/>
                <a:cs typeface="Times New Roman" panose="02020603050405020304" pitchFamily="18" charset="0"/>
              </a:rPr>
              <a:t>Ştiinţe</a:t>
            </a:r>
            <a:r>
              <a:rPr lang="ro-RO" kern="0" dirty="0">
                <a:effectLst/>
                <a:latin typeface="Times New Roman" panose="02020603050405020304" pitchFamily="18" charset="0"/>
                <a:ea typeface="Calibri" panose="020F0502020204030204" pitchFamily="34" charset="0"/>
                <a:cs typeface="Times New Roman" panose="02020603050405020304" pitchFamily="18" charset="0"/>
              </a:rPr>
              <a:t> Economice, Universitatea „Ovidius” </a:t>
            </a:r>
            <a:r>
              <a:rPr lang="ro-RO" kern="0" dirty="0" err="1">
                <a:effectLst/>
                <a:latin typeface="Times New Roman" panose="02020603050405020304" pitchFamily="18" charset="0"/>
                <a:ea typeface="Calibri" panose="020F0502020204030204" pitchFamily="34" charset="0"/>
                <a:cs typeface="Times New Roman" panose="02020603050405020304" pitchFamily="18" charset="0"/>
              </a:rPr>
              <a:t>Constanţa</a:t>
            </a:r>
            <a:r>
              <a:rPr lang="ro-RO"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p:txBody>
      </p:sp>
      <p:sp>
        <p:nvSpPr>
          <p:cNvPr id="27" name="Rectangle: Rounded Corners 26">
            <a:extLst>
              <a:ext uri="{FF2B5EF4-FFF2-40B4-BE49-F238E27FC236}">
                <a16:creationId xmlns:a16="http://schemas.microsoft.com/office/drawing/2014/main" xmlns="" id="{3023DEF1-BF20-F277-00C1-F5DC94046A8A}"/>
              </a:ext>
            </a:extLst>
          </p:cNvPr>
          <p:cNvSpPr/>
          <p:nvPr/>
        </p:nvSpPr>
        <p:spPr>
          <a:xfrm>
            <a:off x="108154" y="4348316"/>
            <a:ext cx="6105833" cy="1435509"/>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kern="0" dirty="0">
                <a:effectLst/>
                <a:latin typeface="Times New Roman" panose="02020603050405020304" pitchFamily="18" charset="0"/>
                <a:ea typeface="Calibri" panose="020F0502020204030204" pitchFamily="34" charset="0"/>
                <a:cs typeface="Times New Roman" panose="02020603050405020304" pitchFamily="18" charset="0"/>
              </a:rPr>
              <a:t>4. </a:t>
            </a:r>
            <a:r>
              <a:rPr lang="ro-RO" sz="1600" kern="0" dirty="0">
                <a:effectLst/>
                <a:latin typeface="Times New Roman" panose="02020603050405020304" pitchFamily="18" charset="0"/>
                <a:ea typeface="Calibri" panose="020F0502020204030204" pitchFamily="34" charset="0"/>
                <a:cs typeface="Times New Roman" panose="02020603050405020304" pitchFamily="18" charset="0"/>
              </a:rPr>
              <a:t>Contractul</a:t>
            </a:r>
            <a:r>
              <a:rPr lang="en-US" sz="1600" kern="0" dirty="0">
                <a:effectLst/>
                <a:latin typeface="Times New Roman" panose="02020603050405020304" pitchFamily="18" charset="0"/>
                <a:ea typeface="Calibri" panose="020F0502020204030204" pitchFamily="34" charset="0"/>
                <a:cs typeface="Times New Roman" panose="02020603050405020304" pitchFamily="18" charset="0"/>
              </a:rPr>
              <a:t> </a:t>
            </a:r>
            <a:r>
              <a:rPr lang="ro-RO" sz="1600" kern="0" dirty="0">
                <a:effectLst/>
                <a:latin typeface="Times New Roman" panose="02020603050405020304" pitchFamily="18" charset="0"/>
                <a:ea typeface="Calibri" panose="020F0502020204030204" pitchFamily="34" charset="0"/>
                <a:cs typeface="Times New Roman" panose="02020603050405020304" pitchFamily="18" charset="0"/>
              </a:rPr>
              <a:t>de cercetare derulat în perioada noiembrie 2005 – martie 2006 prin intermediul Centrului de cercetare „Economia </a:t>
            </a:r>
            <a:r>
              <a:rPr lang="ro-RO" sz="1600" kern="0" dirty="0" err="1">
                <a:effectLst/>
                <a:latin typeface="Times New Roman" panose="02020603050405020304" pitchFamily="18" charset="0"/>
                <a:ea typeface="Calibri" panose="020F0502020204030204" pitchFamily="34" charset="0"/>
                <a:cs typeface="Times New Roman" panose="02020603050405020304" pitchFamily="18" charset="0"/>
              </a:rPr>
              <a:t>şi</a:t>
            </a:r>
            <a:r>
              <a:rPr lang="ro-RO" sz="1600" kern="0" dirty="0">
                <a:effectLst/>
                <a:latin typeface="Times New Roman" panose="02020603050405020304" pitchFamily="18" charset="0"/>
                <a:ea typeface="Calibri" panose="020F0502020204030204" pitchFamily="34" charset="0"/>
                <a:cs typeface="Times New Roman" panose="02020603050405020304" pitchFamily="18" charset="0"/>
              </a:rPr>
              <a:t> Administrarea Afacerilor” (clasificat tip C de către CNCSIS) din cadrul </a:t>
            </a:r>
            <a:r>
              <a:rPr lang="ro-RO" sz="1600" kern="0" dirty="0" err="1">
                <a:effectLst/>
                <a:latin typeface="Times New Roman" panose="02020603050405020304" pitchFamily="18" charset="0"/>
                <a:ea typeface="Calibri" panose="020F0502020204030204" pitchFamily="34" charset="0"/>
                <a:cs typeface="Times New Roman" panose="02020603050405020304" pitchFamily="18" charset="0"/>
              </a:rPr>
              <a:t>Facultăţii</a:t>
            </a:r>
            <a:r>
              <a:rPr lang="ro-RO" sz="1600" kern="0" dirty="0">
                <a:effectLst/>
                <a:latin typeface="Times New Roman" panose="02020603050405020304" pitchFamily="18" charset="0"/>
                <a:ea typeface="Calibri" panose="020F0502020204030204" pitchFamily="34" charset="0"/>
                <a:cs typeface="Times New Roman" panose="02020603050405020304" pitchFamily="18" charset="0"/>
              </a:rPr>
              <a:t> de </a:t>
            </a:r>
            <a:r>
              <a:rPr lang="ro-RO" sz="1600" kern="0" dirty="0" err="1">
                <a:effectLst/>
                <a:latin typeface="Times New Roman" panose="02020603050405020304" pitchFamily="18" charset="0"/>
                <a:ea typeface="Calibri" panose="020F0502020204030204" pitchFamily="34" charset="0"/>
                <a:cs typeface="Times New Roman" panose="02020603050405020304" pitchFamily="18" charset="0"/>
              </a:rPr>
              <a:t>Ştiinţe</a:t>
            </a:r>
            <a:r>
              <a:rPr lang="ro-RO" sz="1600" kern="0" dirty="0">
                <a:effectLst/>
                <a:latin typeface="Times New Roman" panose="02020603050405020304" pitchFamily="18" charset="0"/>
                <a:ea typeface="Calibri" panose="020F0502020204030204" pitchFamily="34" charset="0"/>
                <a:cs typeface="Times New Roman" panose="02020603050405020304" pitchFamily="18" charset="0"/>
              </a:rPr>
              <a:t> Economice, Universitatea „Ovidius” </a:t>
            </a:r>
            <a:r>
              <a:rPr lang="ro-RO" sz="1600" kern="0" dirty="0" err="1">
                <a:effectLst/>
                <a:latin typeface="Times New Roman" panose="02020603050405020304" pitchFamily="18" charset="0"/>
                <a:ea typeface="Calibri" panose="020F0502020204030204" pitchFamily="34" charset="0"/>
                <a:cs typeface="Times New Roman" panose="02020603050405020304" pitchFamily="18" charset="0"/>
              </a:rPr>
              <a:t>Constanţa</a:t>
            </a:r>
            <a:endParaRPr lang="en-US" sz="1600" dirty="0">
              <a:latin typeface="Times New Roman" panose="02020603050405020304" pitchFamily="18" charset="0"/>
              <a:cs typeface="Times New Roman" panose="02020603050405020304" pitchFamily="18" charset="0"/>
            </a:endParaRPr>
          </a:p>
        </p:txBody>
      </p:sp>
      <p:sp>
        <p:nvSpPr>
          <p:cNvPr id="28" name="Rectangle: Rounded Corners 27">
            <a:extLst>
              <a:ext uri="{FF2B5EF4-FFF2-40B4-BE49-F238E27FC236}">
                <a16:creationId xmlns:a16="http://schemas.microsoft.com/office/drawing/2014/main" xmlns="" id="{73B996E7-9D5D-0389-271D-7AD5E785C305}"/>
              </a:ext>
            </a:extLst>
          </p:cNvPr>
          <p:cNvSpPr/>
          <p:nvPr/>
        </p:nvSpPr>
        <p:spPr>
          <a:xfrm>
            <a:off x="6086167" y="4463845"/>
            <a:ext cx="5732207" cy="2325599"/>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just"/>
            <a:r>
              <a:rPr lang="en-US" sz="1600" i="1" dirty="0">
                <a:effectLst/>
                <a:latin typeface="Times New Roman" panose="02020603050405020304" pitchFamily="18" charset="0"/>
                <a:ea typeface="Calibri" panose="020F0502020204030204" pitchFamily="34" charset="0"/>
                <a:cs typeface="Times New Roman" panose="02020603050405020304" pitchFamily="18" charset="0"/>
              </a:rPr>
              <a:t>5. </a:t>
            </a:r>
            <a:r>
              <a:rPr lang="ro-RO" sz="1600" i="1" dirty="0">
                <a:effectLst/>
                <a:latin typeface="Times New Roman" panose="02020603050405020304" pitchFamily="18" charset="0"/>
                <a:ea typeface="Calibri" panose="020F0502020204030204" pitchFamily="34" charset="0"/>
                <a:cs typeface="Times New Roman" panose="02020603050405020304" pitchFamily="18" charset="0"/>
              </a:rPr>
              <a:t>Impactul modificării ratei dobânzii asupra </a:t>
            </a:r>
            <a:r>
              <a:rPr lang="ro-RO" sz="1600" i="1" dirty="0" err="1">
                <a:effectLst/>
                <a:latin typeface="Times New Roman" panose="02020603050405020304" pitchFamily="18" charset="0"/>
                <a:ea typeface="Calibri" panose="020F0502020204030204" pitchFamily="34" charset="0"/>
                <a:cs typeface="Times New Roman" panose="02020603050405020304" pitchFamily="18" charset="0"/>
              </a:rPr>
              <a:t>activităţii</a:t>
            </a:r>
            <a:r>
              <a:rPr lang="ro-RO" sz="1600" i="1" dirty="0">
                <a:effectLst/>
                <a:latin typeface="Times New Roman" panose="02020603050405020304" pitchFamily="18" charset="0"/>
                <a:ea typeface="Calibri" panose="020F0502020204030204" pitchFamily="34" charset="0"/>
                <a:cs typeface="Times New Roman" panose="02020603050405020304" pitchFamily="18" charset="0"/>
              </a:rPr>
              <a:t> de evaluare imobiliară;</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buFont typeface="Wingdings" panose="05000000000000000000" pitchFamily="2" charset="2"/>
              <a:buChar char=""/>
            </a:pPr>
            <a:r>
              <a:rPr lang="ro-RO" sz="1600" i="1" dirty="0">
                <a:effectLst/>
                <a:latin typeface="Times New Roman" panose="02020603050405020304" pitchFamily="18" charset="0"/>
                <a:ea typeface="Calibri" panose="020F0502020204030204" pitchFamily="34" charset="0"/>
                <a:cs typeface="Times New Roman" panose="02020603050405020304" pitchFamily="18" charset="0"/>
              </a:rPr>
              <a:t>Previziuni privind </a:t>
            </a:r>
            <a:r>
              <a:rPr lang="ro-RO" sz="1600" i="1" dirty="0" err="1">
                <a:effectLst/>
                <a:latin typeface="Times New Roman" panose="02020603050405020304" pitchFamily="18" charset="0"/>
                <a:ea typeface="Calibri" panose="020F0502020204030204" pitchFamily="34" charset="0"/>
                <a:cs typeface="Times New Roman" panose="02020603050405020304" pitchFamily="18" charset="0"/>
              </a:rPr>
              <a:t>evoluţia</a:t>
            </a:r>
            <a:r>
              <a:rPr lang="ro-RO" sz="1600" i="1" dirty="0">
                <a:effectLst/>
                <a:latin typeface="Times New Roman" panose="02020603050405020304" pitchFamily="18" charset="0"/>
                <a:ea typeface="Calibri" panose="020F0502020204030204" pitchFamily="34" charset="0"/>
                <a:cs typeface="Times New Roman" panose="02020603050405020304" pitchFamily="18" charset="0"/>
              </a:rPr>
              <a:t> creditului în Romania </a:t>
            </a:r>
            <a:r>
              <a:rPr lang="ro-RO" sz="1600" i="1" dirty="0" err="1">
                <a:effectLst/>
                <a:latin typeface="Times New Roman" panose="02020603050405020304" pitchFamily="18" charset="0"/>
                <a:ea typeface="Calibri" panose="020F0502020204030204" pitchFamily="34" charset="0"/>
                <a:cs typeface="Times New Roman" panose="02020603050405020304" pitchFamily="18" charset="0"/>
              </a:rPr>
              <a:t>şi</a:t>
            </a:r>
            <a:r>
              <a:rPr lang="ro-RO" sz="1600" i="1" dirty="0">
                <a:effectLst/>
                <a:latin typeface="Times New Roman" panose="02020603050405020304" pitchFamily="18" charset="0"/>
                <a:ea typeface="Calibri" panose="020F0502020204030204" pitchFamily="34" charset="0"/>
                <a:cs typeface="Times New Roman" panose="02020603050405020304" pitchFamily="18" charset="0"/>
              </a:rPr>
              <a:t> impactul acestora asupra managementului bancar ca element de identificare a riscurilor specifice </a:t>
            </a:r>
            <a:r>
              <a:rPr lang="ro-RO" sz="1600" i="1" dirty="0" err="1">
                <a:effectLst/>
                <a:latin typeface="Times New Roman" panose="02020603050405020304" pitchFamily="18" charset="0"/>
                <a:ea typeface="Calibri" panose="020F0502020204030204" pitchFamily="34" charset="0"/>
                <a:cs typeface="Times New Roman" panose="02020603050405020304" pitchFamily="18" charset="0"/>
              </a:rPr>
              <a:t>activităţii</a:t>
            </a:r>
            <a:r>
              <a:rPr lang="ro-RO" sz="1600" i="1" dirty="0">
                <a:effectLst/>
                <a:latin typeface="Times New Roman" panose="02020603050405020304" pitchFamily="18" charset="0"/>
                <a:ea typeface="Calibri" panose="020F0502020204030204" pitchFamily="34" charset="0"/>
                <a:cs typeface="Times New Roman" panose="02020603050405020304" pitchFamily="18" charset="0"/>
              </a:rPr>
              <a:t> de evaluare a bunurilor mobile </a:t>
            </a:r>
            <a:r>
              <a:rPr lang="ro-RO" sz="1600" i="1" dirty="0" err="1">
                <a:effectLst/>
                <a:latin typeface="Times New Roman" panose="02020603050405020304" pitchFamily="18" charset="0"/>
                <a:ea typeface="Calibri" panose="020F0502020204030204" pitchFamily="34" charset="0"/>
                <a:cs typeface="Times New Roman" panose="02020603050405020304" pitchFamily="18" charset="0"/>
              </a:rPr>
              <a:t>şi</a:t>
            </a:r>
            <a:r>
              <a:rPr lang="ro-RO" sz="1600" i="1" dirty="0">
                <a:effectLst/>
                <a:latin typeface="Times New Roman" panose="02020603050405020304" pitchFamily="18" charset="0"/>
                <a:ea typeface="Calibri" panose="020F0502020204030204" pitchFamily="34" charset="0"/>
                <a:cs typeface="Times New Roman" panose="02020603050405020304" pitchFamily="18" charset="0"/>
              </a:rPr>
              <a:t> imobile în vederea constituirii </a:t>
            </a:r>
            <a:r>
              <a:rPr lang="ro-RO" sz="1600" i="1" dirty="0" err="1">
                <a:effectLst/>
                <a:latin typeface="Times New Roman" panose="02020603050405020304" pitchFamily="18" charset="0"/>
                <a:ea typeface="Calibri" panose="020F0502020204030204" pitchFamily="34" charset="0"/>
                <a:cs typeface="Times New Roman" panose="02020603050405020304" pitchFamily="18" charset="0"/>
              </a:rPr>
              <a:t>garanţiilor</a:t>
            </a:r>
            <a:r>
              <a:rPr lang="ro-RO" sz="1600" i="1" dirty="0">
                <a:effectLst/>
                <a:latin typeface="Times New Roman" panose="02020603050405020304" pitchFamily="18" charset="0"/>
                <a:ea typeface="Calibri" panose="020F0502020204030204" pitchFamily="34" charset="0"/>
                <a:cs typeface="Times New Roman" panose="02020603050405020304" pitchFamily="18" charset="0"/>
              </a:rPr>
              <a:t> bancare.</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indent="-342900" algn="just">
              <a:buFont typeface="Wingdings" panose="05000000000000000000" pitchFamily="2" charset="2"/>
              <a:buChar char=""/>
            </a:pPr>
            <a:r>
              <a:rPr lang="ro-RO" sz="1600" i="1" dirty="0">
                <a:latin typeface="Times New Roman" panose="02020603050405020304" pitchFamily="18" charset="0"/>
                <a:ea typeface="Calibri" panose="020F0502020204030204" pitchFamily="34" charset="0"/>
                <a:cs typeface="Times New Roman" panose="02020603050405020304" pitchFamily="18" charset="0"/>
              </a:rPr>
              <a:t>- </a:t>
            </a:r>
            <a:r>
              <a:rPr lang="ro-RO" sz="1600" dirty="0">
                <a:latin typeface="Times New Roman" panose="02020603050405020304" pitchFamily="18" charset="0"/>
                <a:ea typeface="Calibri" panose="020F0502020204030204" pitchFamily="34" charset="0"/>
                <a:cs typeface="Times New Roman" panose="02020603050405020304" pitchFamily="18" charset="0"/>
              </a:rPr>
              <a:t>Membru în echipa de cercetare a contractelor</a:t>
            </a:r>
            <a:endParaRPr lang="en-US" sz="1600"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3953000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a:extLst>
              <a:ext uri="{FF2B5EF4-FFF2-40B4-BE49-F238E27FC236}">
                <a16:creationId xmlns:a16="http://schemas.microsoft.com/office/drawing/2014/main" xmlns="" id="{547C8078-E7F0-FDF9-37F2-91268A922760}"/>
              </a:ext>
            </a:extLst>
          </p:cNvPr>
          <p:cNvSpPr txBox="1"/>
          <p:nvPr/>
        </p:nvSpPr>
        <p:spPr>
          <a:xfrm>
            <a:off x="0" y="0"/>
            <a:ext cx="12192000" cy="830997"/>
          </a:xfrm>
          <a:prstGeom prst="rect">
            <a:avLst/>
          </a:prstGeom>
          <a:solidFill>
            <a:schemeClr val="accent1">
              <a:lumMod val="90000"/>
              <a:lumOff val="10000"/>
            </a:schemeClr>
          </a:solidFill>
        </p:spPr>
        <p:txBody>
          <a:bodyPr wrap="square">
            <a:spAutoFit/>
          </a:bodyPr>
          <a:lstStyle/>
          <a:p>
            <a:pPr marL="342900" marR="0" lvl="0" indent="-342900" algn="ctr">
              <a:spcBef>
                <a:spcPts val="0"/>
              </a:spcBef>
              <a:spcAft>
                <a:spcPts val="0"/>
              </a:spcAft>
              <a:buFont typeface="+mj-lt"/>
              <a:buAutoNum type="arabicPeriod" startAt="3"/>
            </a:pPr>
            <a:r>
              <a:rPr lang="ro-RO" sz="2400" b="1" kern="100" dirty="0">
                <a:effectLst/>
                <a:latin typeface="Times New Roman" panose="02020603050405020304" pitchFamily="18" charset="0"/>
                <a:ea typeface="Calibri" panose="020F0502020204030204" pitchFamily="34" charset="0"/>
                <a:cs typeface="Times New Roman" panose="02020603050405020304" pitchFamily="18" charset="0"/>
              </a:rPr>
              <a:t>Rezultatele activității științifice și de cercetare. </a:t>
            </a:r>
          </a:p>
          <a:p>
            <a:pPr marR="0" lvl="0" algn="ctr">
              <a:spcBef>
                <a:spcPts val="0"/>
              </a:spcBef>
              <a:spcAft>
                <a:spcPts val="0"/>
              </a:spcAft>
            </a:pPr>
            <a:r>
              <a:rPr lang="ro-RO" sz="2400" b="1" kern="100" dirty="0">
                <a:effectLst/>
                <a:latin typeface="Times New Roman" panose="02020603050405020304" pitchFamily="18" charset="0"/>
                <a:ea typeface="Calibri" panose="020F0502020204030204" pitchFamily="34" charset="0"/>
                <a:cs typeface="Times New Roman" panose="02020603050405020304" pitchFamily="18" charset="0"/>
              </a:rPr>
              <a:t>Elemente de recunoaștere a activității științifice și de cercetare</a:t>
            </a:r>
            <a:endParaRPr lang="en-US" sz="2400" kern="100" dirty="0">
              <a:effectLst/>
              <a:latin typeface="Times New Roman" panose="02020603050405020304" pitchFamily="18" charset="0"/>
              <a:ea typeface="Calibri" panose="020F0502020204030204" pitchFamily="34" charset="0"/>
              <a:cs typeface="Times New Roman" panose="02020603050405020304" pitchFamily="18" charset="0"/>
            </a:endParaRPr>
          </a:p>
        </p:txBody>
      </p:sp>
      <p:graphicFrame>
        <p:nvGraphicFramePr>
          <p:cNvPr id="32" name="Diagram 31">
            <a:extLst>
              <a:ext uri="{FF2B5EF4-FFF2-40B4-BE49-F238E27FC236}">
                <a16:creationId xmlns:a16="http://schemas.microsoft.com/office/drawing/2014/main" xmlns="" id="{ED0C4922-7ECD-05F5-34B3-1407B5185A13}"/>
              </a:ext>
            </a:extLst>
          </p:cNvPr>
          <p:cNvGraphicFramePr/>
          <p:nvPr>
            <p:extLst>
              <p:ext uri="{D42A27DB-BD31-4B8C-83A1-F6EECF244321}">
                <p14:modId xmlns:p14="http://schemas.microsoft.com/office/powerpoint/2010/main" val="2331958600"/>
              </p:ext>
            </p:extLst>
          </p:nvPr>
        </p:nvGraphicFramePr>
        <p:xfrm>
          <a:off x="1573161" y="1012723"/>
          <a:ext cx="10392697" cy="56172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975355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a:extLst>
              <a:ext uri="{FF2B5EF4-FFF2-40B4-BE49-F238E27FC236}">
                <a16:creationId xmlns:a16="http://schemas.microsoft.com/office/drawing/2014/main" xmlns="" id="{547C8078-E7F0-FDF9-37F2-91268A922760}"/>
              </a:ext>
            </a:extLst>
          </p:cNvPr>
          <p:cNvSpPr txBox="1"/>
          <p:nvPr/>
        </p:nvSpPr>
        <p:spPr>
          <a:xfrm>
            <a:off x="0" y="0"/>
            <a:ext cx="12192000" cy="830997"/>
          </a:xfrm>
          <a:prstGeom prst="rect">
            <a:avLst/>
          </a:prstGeom>
          <a:solidFill>
            <a:schemeClr val="accent1">
              <a:lumMod val="90000"/>
              <a:lumOff val="10000"/>
            </a:schemeClr>
          </a:solidFill>
        </p:spPr>
        <p:txBody>
          <a:bodyPr wrap="square">
            <a:spAutoFit/>
          </a:bodyPr>
          <a:lstStyle/>
          <a:p>
            <a:pPr marL="342900" marR="0" lvl="0" indent="-342900" algn="ctr">
              <a:spcBef>
                <a:spcPts val="0"/>
              </a:spcBef>
              <a:spcAft>
                <a:spcPts val="0"/>
              </a:spcAft>
              <a:buFont typeface="+mj-lt"/>
              <a:buAutoNum type="arabicPeriod" startAt="3"/>
            </a:pPr>
            <a:r>
              <a:rPr lang="ro-RO" sz="2400" b="1" kern="100" dirty="0">
                <a:effectLst/>
                <a:latin typeface="Times New Roman" panose="02020603050405020304" pitchFamily="18" charset="0"/>
                <a:ea typeface="Calibri" panose="020F0502020204030204" pitchFamily="34" charset="0"/>
                <a:cs typeface="Times New Roman" panose="02020603050405020304" pitchFamily="18" charset="0"/>
              </a:rPr>
              <a:t>Rezultatele activității științifice și de cercetare. </a:t>
            </a:r>
          </a:p>
          <a:p>
            <a:pPr marR="0" lvl="0" algn="ctr">
              <a:spcBef>
                <a:spcPts val="0"/>
              </a:spcBef>
              <a:spcAft>
                <a:spcPts val="0"/>
              </a:spcAft>
            </a:pPr>
            <a:r>
              <a:rPr lang="ro-RO" sz="2400" b="1" kern="100" dirty="0">
                <a:effectLst/>
                <a:latin typeface="Times New Roman" panose="02020603050405020304" pitchFamily="18" charset="0"/>
                <a:ea typeface="Calibri" panose="020F0502020204030204" pitchFamily="34" charset="0"/>
                <a:cs typeface="Times New Roman" panose="02020603050405020304" pitchFamily="18" charset="0"/>
              </a:rPr>
              <a:t>Elemente de recunoaștere a activității științifice și de cercetare</a:t>
            </a:r>
            <a:endParaRPr lang="en-US" sz="2400" kern="100" dirty="0">
              <a:effectLst/>
              <a:latin typeface="Times New Roman" panose="02020603050405020304" pitchFamily="18" charset="0"/>
              <a:ea typeface="Calibri" panose="020F0502020204030204" pitchFamily="34" charset="0"/>
              <a:cs typeface="Times New Roman" panose="02020603050405020304" pitchFamily="18" charset="0"/>
            </a:endParaRPr>
          </a:p>
        </p:txBody>
      </p:sp>
      <p:graphicFrame>
        <p:nvGraphicFramePr>
          <p:cNvPr id="32" name="Diagram 31">
            <a:extLst>
              <a:ext uri="{FF2B5EF4-FFF2-40B4-BE49-F238E27FC236}">
                <a16:creationId xmlns:a16="http://schemas.microsoft.com/office/drawing/2014/main" xmlns="" id="{ED0C4922-7ECD-05F5-34B3-1407B5185A13}"/>
              </a:ext>
            </a:extLst>
          </p:cNvPr>
          <p:cNvGraphicFramePr/>
          <p:nvPr>
            <p:extLst>
              <p:ext uri="{D42A27DB-BD31-4B8C-83A1-F6EECF244321}">
                <p14:modId xmlns:p14="http://schemas.microsoft.com/office/powerpoint/2010/main" val="1337037960"/>
              </p:ext>
            </p:extLst>
          </p:nvPr>
        </p:nvGraphicFramePr>
        <p:xfrm>
          <a:off x="1573161" y="1012723"/>
          <a:ext cx="10392697" cy="56172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532180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44CC5A6F-DBB8-D373-B6B7-6CC60440C1E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3122" y="1053888"/>
            <a:ext cx="10972801" cy="5553389"/>
          </a:xfrm>
          <a:prstGeom prst="rect">
            <a:avLst/>
          </a:prstGeom>
          <a:noFill/>
        </p:spPr>
      </p:pic>
      <p:sp>
        <p:nvSpPr>
          <p:cNvPr id="4" name="TextBox 3">
            <a:extLst>
              <a:ext uri="{FF2B5EF4-FFF2-40B4-BE49-F238E27FC236}">
                <a16:creationId xmlns:a16="http://schemas.microsoft.com/office/drawing/2014/main" xmlns="" id="{AAABFC7F-A7F3-E698-304B-DC2B72B788B1}"/>
              </a:ext>
            </a:extLst>
          </p:cNvPr>
          <p:cNvSpPr txBox="1"/>
          <p:nvPr/>
        </p:nvSpPr>
        <p:spPr>
          <a:xfrm>
            <a:off x="0" y="117987"/>
            <a:ext cx="12192000" cy="830997"/>
          </a:xfrm>
          <a:prstGeom prst="rect">
            <a:avLst/>
          </a:prstGeom>
          <a:solidFill>
            <a:schemeClr val="accent1">
              <a:lumMod val="90000"/>
              <a:lumOff val="10000"/>
            </a:schemeClr>
          </a:solidFill>
        </p:spPr>
        <p:txBody>
          <a:bodyPr wrap="square">
            <a:spAutoFit/>
          </a:bodyPr>
          <a:lstStyle/>
          <a:p>
            <a:pPr algn="ctr"/>
            <a:r>
              <a:rPr lang="ro-RO" sz="2400" b="1" kern="100" dirty="0">
                <a:latin typeface="Times New Roman" panose="02020603050405020304" pitchFamily="18" charset="0"/>
                <a:ea typeface="Calibri" panose="020F0502020204030204" pitchFamily="34" charset="0"/>
                <a:cs typeface="Times New Roman" panose="02020603050405020304" pitchFamily="18" charset="0"/>
              </a:rPr>
              <a:t>4.2. Articole prezentate în cadrul unor manifestări științifice internaționale</a:t>
            </a:r>
            <a:endParaRPr lang="en-US" sz="2400" b="1" kern="100" dirty="0">
              <a:latin typeface="Times New Roman" panose="02020603050405020304" pitchFamily="18" charset="0"/>
              <a:ea typeface="Calibri" panose="020F0502020204030204" pitchFamily="34" charset="0"/>
              <a:cs typeface="Times New Roman" panose="02020603050405020304" pitchFamily="18" charset="0"/>
            </a:endParaRPr>
          </a:p>
          <a:p>
            <a:pPr marR="0" lvl="0" algn="ctr">
              <a:spcBef>
                <a:spcPts val="0"/>
              </a:spcBef>
              <a:spcAft>
                <a:spcPts val="0"/>
              </a:spcAft>
            </a:pPr>
            <a:endParaRPr lang="en-US" sz="2400" kern="100" dirty="0">
              <a:effectLst/>
              <a:latin typeface="Garamond" panose="02020404030301010803"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3642936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7000"/>
                <a:hueMod val="92000"/>
                <a:satMod val="169000"/>
                <a:lumMod val="164000"/>
              </a:schemeClr>
            </a:gs>
            <a:gs pos="63000">
              <a:schemeClr val="bg2">
                <a:shade val="96000"/>
                <a:satMod val="120000"/>
                <a:lumMod val="90000"/>
              </a:schemeClr>
            </a:gs>
          </a:gsLst>
          <a:path path="circle">
            <a:fillToRect b="10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EEB6162-FF00-7F78-8308-0C87B045AE16}"/>
              </a:ext>
            </a:extLst>
          </p:cNvPr>
          <p:cNvSpPr txBox="1">
            <a:spLocks/>
          </p:cNvSpPr>
          <p:nvPr/>
        </p:nvSpPr>
        <p:spPr>
          <a:xfrm>
            <a:off x="-95250" y="-18799"/>
            <a:ext cx="12198760" cy="867370"/>
          </a:xfrm>
          <a:prstGeom prst="rect">
            <a:avLst/>
          </a:prstGeom>
          <a:solidFill>
            <a:schemeClr val="accent1">
              <a:lumMod val="90000"/>
              <a:lumOff val="10000"/>
            </a:schemeClr>
          </a:solidFill>
        </p:spPr>
        <p:txBody>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228600" algn="ctr">
              <a:lnSpc>
                <a:spcPct val="150000"/>
              </a:lnSpc>
              <a:spcBef>
                <a:spcPts val="0"/>
              </a:spcBef>
            </a:pPr>
            <a:r>
              <a:rPr lang="ro-RO" sz="2800" b="1" dirty="0">
                <a:latin typeface="Times New Roman" panose="02020603050405020304" pitchFamily="18" charset="0"/>
                <a:ea typeface="Times New Roman" panose="02020603050405020304" pitchFamily="18" charset="0"/>
                <a:cs typeface="Times New Roman" panose="02020603050405020304" pitchFamily="18" charset="0"/>
              </a:rPr>
              <a:t>Membru în comitete științifice</a:t>
            </a:r>
            <a:endParaRPr lang="en-US" sz="2800" dirty="0">
              <a:latin typeface="Times New Roman" panose="02020603050405020304" pitchFamily="18" charset="0"/>
              <a:ea typeface="Times New Roman" panose="02020603050405020304" pitchFamily="18" charset="0"/>
              <a:cs typeface="Times New Roman" panose="02020603050405020304" pitchFamily="18" charset="0"/>
            </a:endParaRPr>
          </a:p>
        </p:txBody>
      </p:sp>
      <p:grpSp>
        <p:nvGrpSpPr>
          <p:cNvPr id="3" name="Group 2">
            <a:extLst>
              <a:ext uri="{FF2B5EF4-FFF2-40B4-BE49-F238E27FC236}">
                <a16:creationId xmlns:a16="http://schemas.microsoft.com/office/drawing/2014/main" xmlns="" id="{F64D3D76-2DCA-9384-4F29-1EF09FCDE543}"/>
              </a:ext>
            </a:extLst>
          </p:cNvPr>
          <p:cNvGrpSpPr/>
          <p:nvPr/>
        </p:nvGrpSpPr>
        <p:grpSpPr>
          <a:xfrm>
            <a:off x="3915523" y="2081011"/>
            <a:ext cx="3745923" cy="3207919"/>
            <a:chOff x="1978025" y="1492250"/>
            <a:chExt cx="5095875" cy="5099050"/>
          </a:xfrm>
          <a:effectLst>
            <a:outerShdw blurRad="241300" dist="38100" dir="5400000" sx="105000" sy="105000" algn="t" rotWithShape="0">
              <a:prstClr val="black">
                <a:alpha val="40000"/>
              </a:prstClr>
            </a:outerShdw>
          </a:effectLst>
          <a:scene3d>
            <a:camera prst="perspectiveRelaxed"/>
            <a:lightRig rig="soft" dir="t"/>
          </a:scene3d>
        </p:grpSpPr>
        <p:sp>
          <p:nvSpPr>
            <p:cNvPr id="4" name="Freeform 4">
              <a:extLst>
                <a:ext uri="{FF2B5EF4-FFF2-40B4-BE49-F238E27FC236}">
                  <a16:creationId xmlns:a16="http://schemas.microsoft.com/office/drawing/2014/main" xmlns="" id="{48B9F5B6-7B9B-8CBF-69EF-A6A1A01F3A86}"/>
                </a:ext>
              </a:extLst>
            </p:cNvPr>
            <p:cNvSpPr>
              <a:spLocks/>
            </p:cNvSpPr>
            <p:nvPr/>
          </p:nvSpPr>
          <p:spPr bwMode="auto">
            <a:xfrm>
              <a:off x="5724525" y="2460625"/>
              <a:ext cx="1349375" cy="2359025"/>
            </a:xfrm>
            <a:custGeom>
              <a:avLst/>
              <a:gdLst/>
              <a:ahLst/>
              <a:cxnLst>
                <a:cxn ang="0">
                  <a:pos x="808" y="1354"/>
                </a:cxn>
                <a:cxn ang="0">
                  <a:pos x="808" y="1354"/>
                </a:cxn>
                <a:cxn ang="0">
                  <a:pos x="818" y="1312"/>
                </a:cxn>
                <a:cxn ang="0">
                  <a:pos x="826" y="1268"/>
                </a:cxn>
                <a:cxn ang="0">
                  <a:pos x="832" y="1226"/>
                </a:cxn>
                <a:cxn ang="0">
                  <a:pos x="838" y="1182"/>
                </a:cxn>
                <a:cxn ang="0">
                  <a:pos x="844" y="1138"/>
                </a:cxn>
                <a:cxn ang="0">
                  <a:pos x="846" y="1094"/>
                </a:cxn>
                <a:cxn ang="0">
                  <a:pos x="848" y="1050"/>
                </a:cxn>
                <a:cxn ang="0">
                  <a:pos x="850" y="1006"/>
                </a:cxn>
                <a:cxn ang="0">
                  <a:pos x="848" y="962"/>
                </a:cxn>
                <a:cxn ang="0">
                  <a:pos x="848" y="918"/>
                </a:cxn>
                <a:cxn ang="0">
                  <a:pos x="844" y="874"/>
                </a:cxn>
                <a:cxn ang="0">
                  <a:pos x="840" y="830"/>
                </a:cxn>
                <a:cxn ang="0">
                  <a:pos x="836" y="786"/>
                </a:cxn>
                <a:cxn ang="0">
                  <a:pos x="828" y="742"/>
                </a:cxn>
                <a:cxn ang="0">
                  <a:pos x="822" y="698"/>
                </a:cxn>
                <a:cxn ang="0">
                  <a:pos x="812" y="654"/>
                </a:cxn>
                <a:cxn ang="0">
                  <a:pos x="802" y="612"/>
                </a:cxn>
                <a:cxn ang="0">
                  <a:pos x="790" y="568"/>
                </a:cxn>
                <a:cxn ang="0">
                  <a:pos x="778" y="524"/>
                </a:cxn>
                <a:cxn ang="0">
                  <a:pos x="764" y="482"/>
                </a:cxn>
                <a:cxn ang="0">
                  <a:pos x="750" y="440"/>
                </a:cxn>
                <a:cxn ang="0">
                  <a:pos x="734" y="398"/>
                </a:cxn>
                <a:cxn ang="0">
                  <a:pos x="716" y="356"/>
                </a:cxn>
                <a:cxn ang="0">
                  <a:pos x="696" y="314"/>
                </a:cxn>
                <a:cxn ang="0">
                  <a:pos x="676" y="274"/>
                </a:cxn>
                <a:cxn ang="0">
                  <a:pos x="656" y="234"/>
                </a:cxn>
                <a:cxn ang="0">
                  <a:pos x="632" y="194"/>
                </a:cxn>
                <a:cxn ang="0">
                  <a:pos x="608" y="154"/>
                </a:cxn>
                <a:cxn ang="0">
                  <a:pos x="584" y="114"/>
                </a:cxn>
                <a:cxn ang="0">
                  <a:pos x="558" y="76"/>
                </a:cxn>
                <a:cxn ang="0">
                  <a:pos x="530" y="38"/>
                </a:cxn>
                <a:cxn ang="0">
                  <a:pos x="500" y="0"/>
                </a:cxn>
                <a:cxn ang="0">
                  <a:pos x="440" y="178"/>
                </a:cxn>
                <a:cxn ang="0">
                  <a:pos x="380" y="358"/>
                </a:cxn>
                <a:cxn ang="0">
                  <a:pos x="190" y="378"/>
                </a:cxn>
                <a:cxn ang="0">
                  <a:pos x="2" y="396"/>
                </a:cxn>
                <a:cxn ang="0">
                  <a:pos x="0" y="398"/>
                </a:cxn>
                <a:cxn ang="0">
                  <a:pos x="0" y="398"/>
                </a:cxn>
                <a:cxn ang="0">
                  <a:pos x="34" y="444"/>
                </a:cxn>
                <a:cxn ang="0">
                  <a:pos x="64" y="490"/>
                </a:cxn>
                <a:cxn ang="0">
                  <a:pos x="92" y="538"/>
                </a:cxn>
                <a:cxn ang="0">
                  <a:pos x="118" y="588"/>
                </a:cxn>
                <a:cxn ang="0">
                  <a:pos x="140" y="638"/>
                </a:cxn>
                <a:cxn ang="0">
                  <a:pos x="158" y="688"/>
                </a:cxn>
                <a:cxn ang="0">
                  <a:pos x="174" y="740"/>
                </a:cxn>
                <a:cxn ang="0">
                  <a:pos x="188" y="792"/>
                </a:cxn>
                <a:cxn ang="0">
                  <a:pos x="196" y="844"/>
                </a:cxn>
                <a:cxn ang="0">
                  <a:pos x="204" y="896"/>
                </a:cxn>
                <a:cxn ang="0">
                  <a:pos x="208" y="950"/>
                </a:cxn>
                <a:cxn ang="0">
                  <a:pos x="210" y="1002"/>
                </a:cxn>
                <a:cxn ang="0">
                  <a:pos x="208" y="1056"/>
                </a:cxn>
                <a:cxn ang="0">
                  <a:pos x="202" y="1108"/>
                </a:cxn>
                <a:cxn ang="0">
                  <a:pos x="196" y="1160"/>
                </a:cxn>
                <a:cxn ang="0">
                  <a:pos x="184" y="1212"/>
                </a:cxn>
                <a:cxn ang="0">
                  <a:pos x="316" y="1350"/>
                </a:cxn>
                <a:cxn ang="0">
                  <a:pos x="450" y="1486"/>
                </a:cxn>
                <a:cxn ang="0">
                  <a:pos x="628" y="1420"/>
                </a:cxn>
                <a:cxn ang="0">
                  <a:pos x="808" y="1354"/>
                </a:cxn>
              </a:cxnLst>
              <a:rect l="0" t="0" r="r" b="b"/>
              <a:pathLst>
                <a:path w="850" h="1486">
                  <a:moveTo>
                    <a:pt x="808" y="1354"/>
                  </a:moveTo>
                  <a:lnTo>
                    <a:pt x="808" y="1354"/>
                  </a:lnTo>
                  <a:lnTo>
                    <a:pt x="818" y="1312"/>
                  </a:lnTo>
                  <a:lnTo>
                    <a:pt x="826" y="1268"/>
                  </a:lnTo>
                  <a:lnTo>
                    <a:pt x="832" y="1226"/>
                  </a:lnTo>
                  <a:lnTo>
                    <a:pt x="838" y="1182"/>
                  </a:lnTo>
                  <a:lnTo>
                    <a:pt x="844" y="1138"/>
                  </a:lnTo>
                  <a:lnTo>
                    <a:pt x="846" y="1094"/>
                  </a:lnTo>
                  <a:lnTo>
                    <a:pt x="848" y="1050"/>
                  </a:lnTo>
                  <a:lnTo>
                    <a:pt x="850" y="1006"/>
                  </a:lnTo>
                  <a:lnTo>
                    <a:pt x="848" y="962"/>
                  </a:lnTo>
                  <a:lnTo>
                    <a:pt x="848" y="918"/>
                  </a:lnTo>
                  <a:lnTo>
                    <a:pt x="844" y="874"/>
                  </a:lnTo>
                  <a:lnTo>
                    <a:pt x="840" y="830"/>
                  </a:lnTo>
                  <a:lnTo>
                    <a:pt x="836" y="786"/>
                  </a:lnTo>
                  <a:lnTo>
                    <a:pt x="828" y="742"/>
                  </a:lnTo>
                  <a:lnTo>
                    <a:pt x="822" y="698"/>
                  </a:lnTo>
                  <a:lnTo>
                    <a:pt x="812" y="654"/>
                  </a:lnTo>
                  <a:lnTo>
                    <a:pt x="802" y="612"/>
                  </a:lnTo>
                  <a:lnTo>
                    <a:pt x="790" y="568"/>
                  </a:lnTo>
                  <a:lnTo>
                    <a:pt x="778" y="524"/>
                  </a:lnTo>
                  <a:lnTo>
                    <a:pt x="764" y="482"/>
                  </a:lnTo>
                  <a:lnTo>
                    <a:pt x="750" y="440"/>
                  </a:lnTo>
                  <a:lnTo>
                    <a:pt x="734" y="398"/>
                  </a:lnTo>
                  <a:lnTo>
                    <a:pt x="716" y="356"/>
                  </a:lnTo>
                  <a:lnTo>
                    <a:pt x="696" y="314"/>
                  </a:lnTo>
                  <a:lnTo>
                    <a:pt x="676" y="274"/>
                  </a:lnTo>
                  <a:lnTo>
                    <a:pt x="656" y="234"/>
                  </a:lnTo>
                  <a:lnTo>
                    <a:pt x="632" y="194"/>
                  </a:lnTo>
                  <a:lnTo>
                    <a:pt x="608" y="154"/>
                  </a:lnTo>
                  <a:lnTo>
                    <a:pt x="584" y="114"/>
                  </a:lnTo>
                  <a:lnTo>
                    <a:pt x="558" y="76"/>
                  </a:lnTo>
                  <a:lnTo>
                    <a:pt x="530" y="38"/>
                  </a:lnTo>
                  <a:lnTo>
                    <a:pt x="500" y="0"/>
                  </a:lnTo>
                  <a:lnTo>
                    <a:pt x="440" y="178"/>
                  </a:lnTo>
                  <a:lnTo>
                    <a:pt x="380" y="358"/>
                  </a:lnTo>
                  <a:lnTo>
                    <a:pt x="190" y="378"/>
                  </a:lnTo>
                  <a:lnTo>
                    <a:pt x="2" y="396"/>
                  </a:lnTo>
                  <a:lnTo>
                    <a:pt x="0" y="398"/>
                  </a:lnTo>
                  <a:lnTo>
                    <a:pt x="0" y="398"/>
                  </a:lnTo>
                  <a:lnTo>
                    <a:pt x="34" y="444"/>
                  </a:lnTo>
                  <a:lnTo>
                    <a:pt x="64" y="490"/>
                  </a:lnTo>
                  <a:lnTo>
                    <a:pt x="92" y="538"/>
                  </a:lnTo>
                  <a:lnTo>
                    <a:pt x="118" y="588"/>
                  </a:lnTo>
                  <a:lnTo>
                    <a:pt x="140" y="638"/>
                  </a:lnTo>
                  <a:lnTo>
                    <a:pt x="158" y="688"/>
                  </a:lnTo>
                  <a:lnTo>
                    <a:pt x="174" y="740"/>
                  </a:lnTo>
                  <a:lnTo>
                    <a:pt x="188" y="792"/>
                  </a:lnTo>
                  <a:lnTo>
                    <a:pt x="196" y="844"/>
                  </a:lnTo>
                  <a:lnTo>
                    <a:pt x="204" y="896"/>
                  </a:lnTo>
                  <a:lnTo>
                    <a:pt x="208" y="950"/>
                  </a:lnTo>
                  <a:lnTo>
                    <a:pt x="210" y="1002"/>
                  </a:lnTo>
                  <a:lnTo>
                    <a:pt x="208" y="1056"/>
                  </a:lnTo>
                  <a:lnTo>
                    <a:pt x="202" y="1108"/>
                  </a:lnTo>
                  <a:lnTo>
                    <a:pt x="196" y="1160"/>
                  </a:lnTo>
                  <a:lnTo>
                    <a:pt x="184" y="1212"/>
                  </a:lnTo>
                  <a:lnTo>
                    <a:pt x="316" y="1350"/>
                  </a:lnTo>
                  <a:lnTo>
                    <a:pt x="450" y="1486"/>
                  </a:lnTo>
                  <a:lnTo>
                    <a:pt x="628" y="1420"/>
                  </a:lnTo>
                  <a:lnTo>
                    <a:pt x="808" y="1354"/>
                  </a:lnTo>
                  <a:close/>
                </a:path>
              </a:pathLst>
            </a:custGeom>
            <a:solidFill>
              <a:schemeClr val="accent2">
                <a:lumMod val="75000"/>
              </a:schemeClr>
            </a:solidFill>
            <a:ln w="38100" cap="flat" cmpd="sng">
              <a:noFill/>
              <a:prstDash val="solid"/>
              <a:round/>
              <a:headEnd type="none" w="med" len="med"/>
              <a:tailEnd type="none" w="med" len="med"/>
            </a:ln>
            <a:effectLst/>
            <a:sp3d extrusionH="381000" prstMaterial="dkEdge">
              <a:bevelT w="139700" prst="cross"/>
              <a:extrusionClr>
                <a:schemeClr val="bg1">
                  <a:lumMod val="75000"/>
                </a:schemeClr>
              </a:extrusionClr>
            </a:sp3d>
          </p:spPr>
          <p:txBody>
            <a:bodyPr/>
            <a:lstStyle/>
            <a:p>
              <a:pPr fontAlgn="auto">
                <a:spcBef>
                  <a:spcPts val="0"/>
                </a:spcBef>
                <a:spcAft>
                  <a:spcPts val="0"/>
                </a:spcAft>
                <a:defRPr/>
              </a:pPr>
              <a:endParaRPr lang="en-US" dirty="0">
                <a:latin typeface="Garamond" pitchFamily="18" charset="0"/>
              </a:endParaRPr>
            </a:p>
          </p:txBody>
        </p:sp>
        <p:sp>
          <p:nvSpPr>
            <p:cNvPr id="5" name="Freeform 5">
              <a:extLst>
                <a:ext uri="{FF2B5EF4-FFF2-40B4-BE49-F238E27FC236}">
                  <a16:creationId xmlns:a16="http://schemas.microsoft.com/office/drawing/2014/main" xmlns="" id="{0C14A296-E94B-D7BA-982A-906084D5DE99}"/>
                </a:ext>
              </a:extLst>
            </p:cNvPr>
            <p:cNvSpPr>
              <a:spLocks/>
            </p:cNvSpPr>
            <p:nvPr/>
          </p:nvSpPr>
          <p:spPr bwMode="auto">
            <a:xfrm>
              <a:off x="3336925" y="5422900"/>
              <a:ext cx="2279650" cy="1168400"/>
            </a:xfrm>
            <a:custGeom>
              <a:avLst/>
              <a:gdLst/>
              <a:ahLst/>
              <a:cxnLst>
                <a:cxn ang="0">
                  <a:pos x="46" y="576"/>
                </a:cxn>
                <a:cxn ang="0">
                  <a:pos x="46" y="576"/>
                </a:cxn>
                <a:cxn ang="0">
                  <a:pos x="86" y="594"/>
                </a:cxn>
                <a:cxn ang="0">
                  <a:pos x="128" y="612"/>
                </a:cxn>
                <a:cxn ang="0">
                  <a:pos x="168" y="628"/>
                </a:cxn>
                <a:cxn ang="0">
                  <a:pos x="210" y="644"/>
                </a:cxn>
                <a:cxn ang="0">
                  <a:pos x="252" y="658"/>
                </a:cxn>
                <a:cxn ang="0">
                  <a:pos x="294" y="670"/>
                </a:cxn>
                <a:cxn ang="0">
                  <a:pos x="336" y="682"/>
                </a:cxn>
                <a:cxn ang="0">
                  <a:pos x="378" y="694"/>
                </a:cxn>
                <a:cxn ang="0">
                  <a:pos x="422" y="702"/>
                </a:cxn>
                <a:cxn ang="0">
                  <a:pos x="464" y="710"/>
                </a:cxn>
                <a:cxn ang="0">
                  <a:pos x="508" y="718"/>
                </a:cxn>
                <a:cxn ang="0">
                  <a:pos x="552" y="724"/>
                </a:cxn>
                <a:cxn ang="0">
                  <a:pos x="596" y="728"/>
                </a:cxn>
                <a:cxn ang="0">
                  <a:pos x="640" y="732"/>
                </a:cxn>
                <a:cxn ang="0">
                  <a:pos x="684" y="734"/>
                </a:cxn>
                <a:cxn ang="0">
                  <a:pos x="728" y="736"/>
                </a:cxn>
                <a:cxn ang="0">
                  <a:pos x="774" y="736"/>
                </a:cxn>
                <a:cxn ang="0">
                  <a:pos x="818" y="734"/>
                </a:cxn>
                <a:cxn ang="0">
                  <a:pos x="862" y="732"/>
                </a:cxn>
                <a:cxn ang="0">
                  <a:pos x="908" y="728"/>
                </a:cxn>
                <a:cxn ang="0">
                  <a:pos x="952" y="722"/>
                </a:cxn>
                <a:cxn ang="0">
                  <a:pos x="996" y="716"/>
                </a:cxn>
                <a:cxn ang="0">
                  <a:pos x="1042" y="708"/>
                </a:cxn>
                <a:cxn ang="0">
                  <a:pos x="1086" y="698"/>
                </a:cxn>
                <a:cxn ang="0">
                  <a:pos x="1130" y="688"/>
                </a:cxn>
                <a:cxn ang="0">
                  <a:pos x="1174" y="676"/>
                </a:cxn>
                <a:cxn ang="0">
                  <a:pos x="1218" y="662"/>
                </a:cxn>
                <a:cxn ang="0">
                  <a:pos x="1262" y="648"/>
                </a:cxn>
                <a:cxn ang="0">
                  <a:pos x="1306" y="632"/>
                </a:cxn>
                <a:cxn ang="0">
                  <a:pos x="1350" y="616"/>
                </a:cxn>
                <a:cxn ang="0">
                  <a:pos x="1394" y="596"/>
                </a:cxn>
                <a:cxn ang="0">
                  <a:pos x="1436" y="576"/>
                </a:cxn>
                <a:cxn ang="0">
                  <a:pos x="1276" y="478"/>
                </a:cxn>
                <a:cxn ang="0">
                  <a:pos x="1114" y="380"/>
                </a:cxn>
                <a:cxn ang="0">
                  <a:pos x="1138" y="190"/>
                </a:cxn>
                <a:cxn ang="0">
                  <a:pos x="1160" y="2"/>
                </a:cxn>
                <a:cxn ang="0">
                  <a:pos x="1160" y="0"/>
                </a:cxn>
                <a:cxn ang="0">
                  <a:pos x="1160" y="0"/>
                </a:cxn>
                <a:cxn ang="0">
                  <a:pos x="1108" y="24"/>
                </a:cxn>
                <a:cxn ang="0">
                  <a:pos x="1056" y="42"/>
                </a:cxn>
                <a:cxn ang="0">
                  <a:pos x="1002" y="60"/>
                </a:cxn>
                <a:cxn ang="0">
                  <a:pos x="948" y="72"/>
                </a:cxn>
                <a:cxn ang="0">
                  <a:pos x="896" y="84"/>
                </a:cxn>
                <a:cxn ang="0">
                  <a:pos x="842" y="90"/>
                </a:cxn>
                <a:cxn ang="0">
                  <a:pos x="788" y="94"/>
                </a:cxn>
                <a:cxn ang="0">
                  <a:pos x="734" y="96"/>
                </a:cxn>
                <a:cxn ang="0">
                  <a:pos x="682" y="94"/>
                </a:cxn>
                <a:cxn ang="0">
                  <a:pos x="628" y="88"/>
                </a:cxn>
                <a:cxn ang="0">
                  <a:pos x="576" y="80"/>
                </a:cxn>
                <a:cxn ang="0">
                  <a:pos x="524" y="70"/>
                </a:cxn>
                <a:cxn ang="0">
                  <a:pos x="472" y="56"/>
                </a:cxn>
                <a:cxn ang="0">
                  <a:pos x="422" y="40"/>
                </a:cxn>
                <a:cxn ang="0">
                  <a:pos x="372" y="20"/>
                </a:cxn>
                <a:cxn ang="0">
                  <a:pos x="324" y="0"/>
                </a:cxn>
                <a:cxn ang="0">
                  <a:pos x="162" y="98"/>
                </a:cxn>
                <a:cxn ang="0">
                  <a:pos x="0" y="196"/>
                </a:cxn>
                <a:cxn ang="0">
                  <a:pos x="22" y="386"/>
                </a:cxn>
                <a:cxn ang="0">
                  <a:pos x="46" y="576"/>
                </a:cxn>
              </a:cxnLst>
              <a:rect l="0" t="0" r="r" b="b"/>
              <a:pathLst>
                <a:path w="1436" h="736">
                  <a:moveTo>
                    <a:pt x="46" y="576"/>
                  </a:moveTo>
                  <a:lnTo>
                    <a:pt x="46" y="576"/>
                  </a:lnTo>
                  <a:lnTo>
                    <a:pt x="86" y="594"/>
                  </a:lnTo>
                  <a:lnTo>
                    <a:pt x="128" y="612"/>
                  </a:lnTo>
                  <a:lnTo>
                    <a:pt x="168" y="628"/>
                  </a:lnTo>
                  <a:lnTo>
                    <a:pt x="210" y="644"/>
                  </a:lnTo>
                  <a:lnTo>
                    <a:pt x="252" y="658"/>
                  </a:lnTo>
                  <a:lnTo>
                    <a:pt x="294" y="670"/>
                  </a:lnTo>
                  <a:lnTo>
                    <a:pt x="336" y="682"/>
                  </a:lnTo>
                  <a:lnTo>
                    <a:pt x="378" y="694"/>
                  </a:lnTo>
                  <a:lnTo>
                    <a:pt x="422" y="702"/>
                  </a:lnTo>
                  <a:lnTo>
                    <a:pt x="464" y="710"/>
                  </a:lnTo>
                  <a:lnTo>
                    <a:pt x="508" y="718"/>
                  </a:lnTo>
                  <a:lnTo>
                    <a:pt x="552" y="724"/>
                  </a:lnTo>
                  <a:lnTo>
                    <a:pt x="596" y="728"/>
                  </a:lnTo>
                  <a:lnTo>
                    <a:pt x="640" y="732"/>
                  </a:lnTo>
                  <a:lnTo>
                    <a:pt x="684" y="734"/>
                  </a:lnTo>
                  <a:lnTo>
                    <a:pt x="728" y="736"/>
                  </a:lnTo>
                  <a:lnTo>
                    <a:pt x="774" y="736"/>
                  </a:lnTo>
                  <a:lnTo>
                    <a:pt x="818" y="734"/>
                  </a:lnTo>
                  <a:lnTo>
                    <a:pt x="862" y="732"/>
                  </a:lnTo>
                  <a:lnTo>
                    <a:pt x="908" y="728"/>
                  </a:lnTo>
                  <a:lnTo>
                    <a:pt x="952" y="722"/>
                  </a:lnTo>
                  <a:lnTo>
                    <a:pt x="996" y="716"/>
                  </a:lnTo>
                  <a:lnTo>
                    <a:pt x="1042" y="708"/>
                  </a:lnTo>
                  <a:lnTo>
                    <a:pt x="1086" y="698"/>
                  </a:lnTo>
                  <a:lnTo>
                    <a:pt x="1130" y="688"/>
                  </a:lnTo>
                  <a:lnTo>
                    <a:pt x="1174" y="676"/>
                  </a:lnTo>
                  <a:lnTo>
                    <a:pt x="1218" y="662"/>
                  </a:lnTo>
                  <a:lnTo>
                    <a:pt x="1262" y="648"/>
                  </a:lnTo>
                  <a:lnTo>
                    <a:pt x="1306" y="632"/>
                  </a:lnTo>
                  <a:lnTo>
                    <a:pt x="1350" y="616"/>
                  </a:lnTo>
                  <a:lnTo>
                    <a:pt x="1394" y="596"/>
                  </a:lnTo>
                  <a:lnTo>
                    <a:pt x="1436" y="576"/>
                  </a:lnTo>
                  <a:lnTo>
                    <a:pt x="1276" y="478"/>
                  </a:lnTo>
                  <a:lnTo>
                    <a:pt x="1114" y="380"/>
                  </a:lnTo>
                  <a:lnTo>
                    <a:pt x="1138" y="190"/>
                  </a:lnTo>
                  <a:lnTo>
                    <a:pt x="1160" y="2"/>
                  </a:lnTo>
                  <a:lnTo>
                    <a:pt x="1160" y="0"/>
                  </a:lnTo>
                  <a:lnTo>
                    <a:pt x="1160" y="0"/>
                  </a:lnTo>
                  <a:lnTo>
                    <a:pt x="1108" y="24"/>
                  </a:lnTo>
                  <a:lnTo>
                    <a:pt x="1056" y="42"/>
                  </a:lnTo>
                  <a:lnTo>
                    <a:pt x="1002" y="60"/>
                  </a:lnTo>
                  <a:lnTo>
                    <a:pt x="948" y="72"/>
                  </a:lnTo>
                  <a:lnTo>
                    <a:pt x="896" y="84"/>
                  </a:lnTo>
                  <a:lnTo>
                    <a:pt x="842" y="90"/>
                  </a:lnTo>
                  <a:lnTo>
                    <a:pt x="788" y="94"/>
                  </a:lnTo>
                  <a:lnTo>
                    <a:pt x="734" y="96"/>
                  </a:lnTo>
                  <a:lnTo>
                    <a:pt x="682" y="94"/>
                  </a:lnTo>
                  <a:lnTo>
                    <a:pt x="628" y="88"/>
                  </a:lnTo>
                  <a:lnTo>
                    <a:pt x="576" y="80"/>
                  </a:lnTo>
                  <a:lnTo>
                    <a:pt x="524" y="70"/>
                  </a:lnTo>
                  <a:lnTo>
                    <a:pt x="472" y="56"/>
                  </a:lnTo>
                  <a:lnTo>
                    <a:pt x="422" y="40"/>
                  </a:lnTo>
                  <a:lnTo>
                    <a:pt x="372" y="20"/>
                  </a:lnTo>
                  <a:lnTo>
                    <a:pt x="324" y="0"/>
                  </a:lnTo>
                  <a:lnTo>
                    <a:pt x="162" y="98"/>
                  </a:lnTo>
                  <a:lnTo>
                    <a:pt x="0" y="196"/>
                  </a:lnTo>
                  <a:lnTo>
                    <a:pt x="22" y="386"/>
                  </a:lnTo>
                  <a:lnTo>
                    <a:pt x="46" y="576"/>
                  </a:lnTo>
                  <a:close/>
                </a:path>
              </a:pathLst>
            </a:custGeom>
            <a:solidFill>
              <a:srgbClr val="4138EC"/>
            </a:solidFill>
            <a:ln w="38100" cap="flat" cmpd="sng">
              <a:noFill/>
              <a:prstDash val="solid"/>
              <a:round/>
              <a:headEnd type="none" w="med" len="med"/>
              <a:tailEnd type="none" w="med" len="med"/>
            </a:ln>
            <a:effectLst/>
            <a:sp3d extrusionH="381000" prstMaterial="dkEdge">
              <a:bevelT w="139700" prst="cross"/>
              <a:extrusionClr>
                <a:schemeClr val="bg1">
                  <a:lumMod val="75000"/>
                </a:schemeClr>
              </a:extrusionClr>
            </a:sp3d>
          </p:spPr>
          <p:txBody>
            <a:bodyPr/>
            <a:lstStyle/>
            <a:p>
              <a:pPr fontAlgn="auto">
                <a:spcBef>
                  <a:spcPts val="0"/>
                </a:spcBef>
                <a:spcAft>
                  <a:spcPts val="0"/>
                </a:spcAft>
                <a:defRPr/>
              </a:pPr>
              <a:endParaRPr lang="en-US" dirty="0">
                <a:latin typeface="Garamond" pitchFamily="18" charset="0"/>
              </a:endParaRPr>
            </a:p>
          </p:txBody>
        </p:sp>
        <p:sp>
          <p:nvSpPr>
            <p:cNvPr id="6" name="Freeform 6">
              <a:extLst>
                <a:ext uri="{FF2B5EF4-FFF2-40B4-BE49-F238E27FC236}">
                  <a16:creationId xmlns:a16="http://schemas.microsoft.com/office/drawing/2014/main" xmlns="" id="{F9861AD2-D3A3-F67C-6ADD-53CE1EE10D30}"/>
                </a:ext>
              </a:extLst>
            </p:cNvPr>
            <p:cNvSpPr>
              <a:spLocks/>
            </p:cNvSpPr>
            <p:nvPr/>
          </p:nvSpPr>
          <p:spPr bwMode="auto">
            <a:xfrm>
              <a:off x="1978025" y="2447925"/>
              <a:ext cx="1349375" cy="2152650"/>
            </a:xfrm>
            <a:custGeom>
              <a:avLst/>
              <a:gdLst/>
              <a:ahLst/>
              <a:cxnLst>
                <a:cxn ang="0">
                  <a:pos x="350" y="0"/>
                </a:cxn>
                <a:cxn ang="0">
                  <a:pos x="350" y="0"/>
                </a:cxn>
                <a:cxn ang="0">
                  <a:pos x="322" y="36"/>
                </a:cxn>
                <a:cxn ang="0">
                  <a:pos x="296" y="72"/>
                </a:cxn>
                <a:cxn ang="0">
                  <a:pos x="272" y="108"/>
                </a:cxn>
                <a:cxn ang="0">
                  <a:pos x="248" y="144"/>
                </a:cxn>
                <a:cxn ang="0">
                  <a:pos x="224" y="182"/>
                </a:cxn>
                <a:cxn ang="0">
                  <a:pos x="202" y="220"/>
                </a:cxn>
                <a:cxn ang="0">
                  <a:pos x="182" y="258"/>
                </a:cxn>
                <a:cxn ang="0">
                  <a:pos x="162" y="298"/>
                </a:cxn>
                <a:cxn ang="0">
                  <a:pos x="142" y="338"/>
                </a:cxn>
                <a:cxn ang="0">
                  <a:pos x="126" y="378"/>
                </a:cxn>
                <a:cxn ang="0">
                  <a:pos x="108" y="418"/>
                </a:cxn>
                <a:cxn ang="0">
                  <a:pos x="94" y="460"/>
                </a:cxn>
                <a:cxn ang="0">
                  <a:pos x="78" y="502"/>
                </a:cxn>
                <a:cxn ang="0">
                  <a:pos x="66" y="544"/>
                </a:cxn>
                <a:cxn ang="0">
                  <a:pos x="54" y="588"/>
                </a:cxn>
                <a:cxn ang="0">
                  <a:pos x="42" y="630"/>
                </a:cxn>
                <a:cxn ang="0">
                  <a:pos x="32" y="674"/>
                </a:cxn>
                <a:cxn ang="0">
                  <a:pos x="24" y="718"/>
                </a:cxn>
                <a:cxn ang="0">
                  <a:pos x="16" y="762"/>
                </a:cxn>
                <a:cxn ang="0">
                  <a:pos x="10" y="806"/>
                </a:cxn>
                <a:cxn ang="0">
                  <a:pos x="6" y="850"/>
                </a:cxn>
                <a:cxn ang="0">
                  <a:pos x="2" y="896"/>
                </a:cxn>
                <a:cxn ang="0">
                  <a:pos x="0" y="942"/>
                </a:cxn>
                <a:cxn ang="0">
                  <a:pos x="0" y="986"/>
                </a:cxn>
                <a:cxn ang="0">
                  <a:pos x="0" y="1032"/>
                </a:cxn>
                <a:cxn ang="0">
                  <a:pos x="2" y="1078"/>
                </a:cxn>
                <a:cxn ang="0">
                  <a:pos x="4" y="1124"/>
                </a:cxn>
                <a:cxn ang="0">
                  <a:pos x="8" y="1170"/>
                </a:cxn>
                <a:cxn ang="0">
                  <a:pos x="14" y="1216"/>
                </a:cxn>
                <a:cxn ang="0">
                  <a:pos x="22" y="1262"/>
                </a:cxn>
                <a:cxn ang="0">
                  <a:pos x="30" y="1308"/>
                </a:cxn>
                <a:cxn ang="0">
                  <a:pos x="40" y="1356"/>
                </a:cxn>
                <a:cxn ang="0">
                  <a:pos x="170" y="1220"/>
                </a:cxn>
                <a:cxn ang="0">
                  <a:pos x="304" y="1086"/>
                </a:cxn>
                <a:cxn ang="0">
                  <a:pos x="482" y="1150"/>
                </a:cxn>
                <a:cxn ang="0">
                  <a:pos x="660" y="1214"/>
                </a:cxn>
                <a:cxn ang="0">
                  <a:pos x="664" y="1214"/>
                </a:cxn>
                <a:cxn ang="0">
                  <a:pos x="664" y="1214"/>
                </a:cxn>
                <a:cxn ang="0">
                  <a:pos x="652" y="1158"/>
                </a:cxn>
                <a:cxn ang="0">
                  <a:pos x="646" y="1102"/>
                </a:cxn>
                <a:cxn ang="0">
                  <a:pos x="640" y="1048"/>
                </a:cxn>
                <a:cxn ang="0">
                  <a:pos x="640" y="992"/>
                </a:cxn>
                <a:cxn ang="0">
                  <a:pos x="642" y="938"/>
                </a:cxn>
                <a:cxn ang="0">
                  <a:pos x="646" y="884"/>
                </a:cxn>
                <a:cxn ang="0">
                  <a:pos x="654" y="830"/>
                </a:cxn>
                <a:cxn ang="0">
                  <a:pos x="666" y="778"/>
                </a:cxn>
                <a:cxn ang="0">
                  <a:pos x="680" y="726"/>
                </a:cxn>
                <a:cxn ang="0">
                  <a:pos x="696" y="676"/>
                </a:cxn>
                <a:cxn ang="0">
                  <a:pos x="716" y="626"/>
                </a:cxn>
                <a:cxn ang="0">
                  <a:pos x="738" y="578"/>
                </a:cxn>
                <a:cxn ang="0">
                  <a:pos x="762" y="532"/>
                </a:cxn>
                <a:cxn ang="0">
                  <a:pos x="788" y="486"/>
                </a:cxn>
                <a:cxn ang="0">
                  <a:pos x="818" y="442"/>
                </a:cxn>
                <a:cxn ang="0">
                  <a:pos x="850" y="400"/>
                </a:cxn>
                <a:cxn ang="0">
                  <a:pos x="790" y="218"/>
                </a:cxn>
                <a:cxn ang="0">
                  <a:pos x="730" y="38"/>
                </a:cxn>
                <a:cxn ang="0">
                  <a:pos x="542" y="20"/>
                </a:cxn>
                <a:cxn ang="0">
                  <a:pos x="350" y="0"/>
                </a:cxn>
              </a:cxnLst>
              <a:rect l="0" t="0" r="r" b="b"/>
              <a:pathLst>
                <a:path w="850" h="1356">
                  <a:moveTo>
                    <a:pt x="350" y="0"/>
                  </a:moveTo>
                  <a:lnTo>
                    <a:pt x="350" y="0"/>
                  </a:lnTo>
                  <a:lnTo>
                    <a:pt x="322" y="36"/>
                  </a:lnTo>
                  <a:lnTo>
                    <a:pt x="296" y="72"/>
                  </a:lnTo>
                  <a:lnTo>
                    <a:pt x="272" y="108"/>
                  </a:lnTo>
                  <a:lnTo>
                    <a:pt x="248" y="144"/>
                  </a:lnTo>
                  <a:lnTo>
                    <a:pt x="224" y="182"/>
                  </a:lnTo>
                  <a:lnTo>
                    <a:pt x="202" y="220"/>
                  </a:lnTo>
                  <a:lnTo>
                    <a:pt x="182" y="258"/>
                  </a:lnTo>
                  <a:lnTo>
                    <a:pt x="162" y="298"/>
                  </a:lnTo>
                  <a:lnTo>
                    <a:pt x="142" y="338"/>
                  </a:lnTo>
                  <a:lnTo>
                    <a:pt x="126" y="378"/>
                  </a:lnTo>
                  <a:lnTo>
                    <a:pt x="108" y="418"/>
                  </a:lnTo>
                  <a:lnTo>
                    <a:pt x="94" y="460"/>
                  </a:lnTo>
                  <a:lnTo>
                    <a:pt x="78" y="502"/>
                  </a:lnTo>
                  <a:lnTo>
                    <a:pt x="66" y="544"/>
                  </a:lnTo>
                  <a:lnTo>
                    <a:pt x="54" y="588"/>
                  </a:lnTo>
                  <a:lnTo>
                    <a:pt x="42" y="630"/>
                  </a:lnTo>
                  <a:lnTo>
                    <a:pt x="32" y="674"/>
                  </a:lnTo>
                  <a:lnTo>
                    <a:pt x="24" y="718"/>
                  </a:lnTo>
                  <a:lnTo>
                    <a:pt x="16" y="762"/>
                  </a:lnTo>
                  <a:lnTo>
                    <a:pt x="10" y="806"/>
                  </a:lnTo>
                  <a:lnTo>
                    <a:pt x="6" y="850"/>
                  </a:lnTo>
                  <a:lnTo>
                    <a:pt x="2" y="896"/>
                  </a:lnTo>
                  <a:lnTo>
                    <a:pt x="0" y="942"/>
                  </a:lnTo>
                  <a:lnTo>
                    <a:pt x="0" y="986"/>
                  </a:lnTo>
                  <a:lnTo>
                    <a:pt x="0" y="1032"/>
                  </a:lnTo>
                  <a:lnTo>
                    <a:pt x="2" y="1078"/>
                  </a:lnTo>
                  <a:lnTo>
                    <a:pt x="4" y="1124"/>
                  </a:lnTo>
                  <a:lnTo>
                    <a:pt x="8" y="1170"/>
                  </a:lnTo>
                  <a:lnTo>
                    <a:pt x="14" y="1216"/>
                  </a:lnTo>
                  <a:lnTo>
                    <a:pt x="22" y="1262"/>
                  </a:lnTo>
                  <a:lnTo>
                    <a:pt x="30" y="1308"/>
                  </a:lnTo>
                  <a:lnTo>
                    <a:pt x="40" y="1356"/>
                  </a:lnTo>
                  <a:lnTo>
                    <a:pt x="170" y="1220"/>
                  </a:lnTo>
                  <a:lnTo>
                    <a:pt x="304" y="1086"/>
                  </a:lnTo>
                  <a:lnTo>
                    <a:pt x="482" y="1150"/>
                  </a:lnTo>
                  <a:lnTo>
                    <a:pt x="660" y="1214"/>
                  </a:lnTo>
                  <a:lnTo>
                    <a:pt x="664" y="1214"/>
                  </a:lnTo>
                  <a:lnTo>
                    <a:pt x="664" y="1214"/>
                  </a:lnTo>
                  <a:lnTo>
                    <a:pt x="652" y="1158"/>
                  </a:lnTo>
                  <a:lnTo>
                    <a:pt x="646" y="1102"/>
                  </a:lnTo>
                  <a:lnTo>
                    <a:pt x="640" y="1048"/>
                  </a:lnTo>
                  <a:lnTo>
                    <a:pt x="640" y="992"/>
                  </a:lnTo>
                  <a:lnTo>
                    <a:pt x="642" y="938"/>
                  </a:lnTo>
                  <a:lnTo>
                    <a:pt x="646" y="884"/>
                  </a:lnTo>
                  <a:lnTo>
                    <a:pt x="654" y="830"/>
                  </a:lnTo>
                  <a:lnTo>
                    <a:pt x="666" y="778"/>
                  </a:lnTo>
                  <a:lnTo>
                    <a:pt x="680" y="726"/>
                  </a:lnTo>
                  <a:lnTo>
                    <a:pt x="696" y="676"/>
                  </a:lnTo>
                  <a:lnTo>
                    <a:pt x="716" y="626"/>
                  </a:lnTo>
                  <a:lnTo>
                    <a:pt x="738" y="578"/>
                  </a:lnTo>
                  <a:lnTo>
                    <a:pt x="762" y="532"/>
                  </a:lnTo>
                  <a:lnTo>
                    <a:pt x="788" y="486"/>
                  </a:lnTo>
                  <a:lnTo>
                    <a:pt x="818" y="442"/>
                  </a:lnTo>
                  <a:lnTo>
                    <a:pt x="850" y="400"/>
                  </a:lnTo>
                  <a:lnTo>
                    <a:pt x="790" y="218"/>
                  </a:lnTo>
                  <a:lnTo>
                    <a:pt x="730" y="38"/>
                  </a:lnTo>
                  <a:lnTo>
                    <a:pt x="542" y="20"/>
                  </a:lnTo>
                  <a:lnTo>
                    <a:pt x="350" y="0"/>
                  </a:lnTo>
                  <a:close/>
                </a:path>
              </a:pathLst>
            </a:custGeom>
            <a:solidFill>
              <a:srgbClr val="3461F0"/>
            </a:solidFill>
            <a:ln w="38100" cap="flat" cmpd="sng">
              <a:noFill/>
              <a:prstDash val="solid"/>
              <a:round/>
              <a:headEnd type="none" w="med" len="med"/>
              <a:tailEnd type="none" w="med" len="med"/>
            </a:ln>
            <a:effectLst/>
            <a:sp3d extrusionH="381000" prstMaterial="dkEdge">
              <a:bevelT w="139700" prst="cross"/>
              <a:extrusionClr>
                <a:schemeClr val="bg1">
                  <a:lumMod val="75000"/>
                </a:schemeClr>
              </a:extrusionClr>
            </a:sp3d>
          </p:spPr>
          <p:txBody>
            <a:bodyPr/>
            <a:lstStyle/>
            <a:p>
              <a:pPr fontAlgn="auto">
                <a:spcBef>
                  <a:spcPts val="0"/>
                </a:spcBef>
                <a:spcAft>
                  <a:spcPts val="0"/>
                </a:spcAft>
                <a:defRPr/>
              </a:pPr>
              <a:endParaRPr lang="en-US" dirty="0">
                <a:latin typeface="Garamond" pitchFamily="18" charset="0"/>
              </a:endParaRPr>
            </a:p>
          </p:txBody>
        </p:sp>
        <p:sp>
          <p:nvSpPr>
            <p:cNvPr id="7" name="Freeform 7">
              <a:extLst>
                <a:ext uri="{FF2B5EF4-FFF2-40B4-BE49-F238E27FC236}">
                  <a16:creationId xmlns:a16="http://schemas.microsoft.com/office/drawing/2014/main" xmlns="" id="{1460A694-1795-E73A-BEF9-2020FC9AD678}"/>
                </a:ext>
              </a:extLst>
            </p:cNvPr>
            <p:cNvSpPr>
              <a:spLocks/>
            </p:cNvSpPr>
            <p:nvPr/>
          </p:nvSpPr>
          <p:spPr bwMode="auto">
            <a:xfrm>
              <a:off x="5106988" y="4379913"/>
              <a:ext cx="1895475" cy="1952625"/>
            </a:xfrm>
            <a:custGeom>
              <a:avLst/>
              <a:gdLst/>
              <a:ahLst/>
              <a:cxnLst>
                <a:cxn ang="0">
                  <a:pos x="326" y="1230"/>
                </a:cxn>
                <a:cxn ang="0">
                  <a:pos x="326" y="1230"/>
                </a:cxn>
                <a:cxn ang="0">
                  <a:pos x="366" y="1210"/>
                </a:cxn>
                <a:cxn ang="0">
                  <a:pos x="404" y="1190"/>
                </a:cxn>
                <a:cxn ang="0">
                  <a:pos x="442" y="1168"/>
                </a:cxn>
                <a:cxn ang="0">
                  <a:pos x="480" y="1146"/>
                </a:cxn>
                <a:cxn ang="0">
                  <a:pos x="518" y="1122"/>
                </a:cxn>
                <a:cxn ang="0">
                  <a:pos x="554" y="1096"/>
                </a:cxn>
                <a:cxn ang="0">
                  <a:pos x="590" y="1070"/>
                </a:cxn>
                <a:cxn ang="0">
                  <a:pos x="624" y="1044"/>
                </a:cxn>
                <a:cxn ang="0">
                  <a:pos x="658" y="1016"/>
                </a:cxn>
                <a:cxn ang="0">
                  <a:pos x="692" y="988"/>
                </a:cxn>
                <a:cxn ang="0">
                  <a:pos x="724" y="958"/>
                </a:cxn>
                <a:cxn ang="0">
                  <a:pos x="756" y="928"/>
                </a:cxn>
                <a:cxn ang="0">
                  <a:pos x="788" y="896"/>
                </a:cxn>
                <a:cxn ang="0">
                  <a:pos x="818" y="864"/>
                </a:cxn>
                <a:cxn ang="0">
                  <a:pos x="848" y="830"/>
                </a:cxn>
                <a:cxn ang="0">
                  <a:pos x="876" y="796"/>
                </a:cxn>
                <a:cxn ang="0">
                  <a:pos x="904" y="762"/>
                </a:cxn>
                <a:cxn ang="0">
                  <a:pos x="930" y="726"/>
                </a:cxn>
                <a:cxn ang="0">
                  <a:pos x="956" y="688"/>
                </a:cxn>
                <a:cxn ang="0">
                  <a:pos x="980" y="652"/>
                </a:cxn>
                <a:cxn ang="0">
                  <a:pos x="1004" y="614"/>
                </a:cxn>
                <a:cxn ang="0">
                  <a:pos x="1028" y="574"/>
                </a:cxn>
                <a:cxn ang="0">
                  <a:pos x="1048" y="534"/>
                </a:cxn>
                <a:cxn ang="0">
                  <a:pos x="1070" y="494"/>
                </a:cxn>
                <a:cxn ang="0">
                  <a:pos x="1090" y="452"/>
                </a:cxn>
                <a:cxn ang="0">
                  <a:pos x="1108" y="410"/>
                </a:cxn>
                <a:cxn ang="0">
                  <a:pos x="1124" y="368"/>
                </a:cxn>
                <a:cxn ang="0">
                  <a:pos x="1140" y="324"/>
                </a:cxn>
                <a:cxn ang="0">
                  <a:pos x="1156" y="280"/>
                </a:cxn>
                <a:cxn ang="0">
                  <a:pos x="1170" y="236"/>
                </a:cxn>
                <a:cxn ang="0">
                  <a:pos x="1182" y="190"/>
                </a:cxn>
                <a:cxn ang="0">
                  <a:pos x="1194" y="144"/>
                </a:cxn>
                <a:cxn ang="0">
                  <a:pos x="1016" y="208"/>
                </a:cxn>
                <a:cxn ang="0">
                  <a:pos x="838" y="272"/>
                </a:cxn>
                <a:cxn ang="0">
                  <a:pos x="706" y="138"/>
                </a:cxn>
                <a:cxn ang="0">
                  <a:pos x="572" y="2"/>
                </a:cxn>
                <a:cxn ang="0">
                  <a:pos x="570" y="0"/>
                </a:cxn>
                <a:cxn ang="0">
                  <a:pos x="570" y="0"/>
                </a:cxn>
                <a:cxn ang="0">
                  <a:pos x="556" y="56"/>
                </a:cxn>
                <a:cxn ang="0">
                  <a:pos x="538" y="110"/>
                </a:cxn>
                <a:cxn ang="0">
                  <a:pos x="518" y="160"/>
                </a:cxn>
                <a:cxn ang="0">
                  <a:pos x="496" y="210"/>
                </a:cxn>
                <a:cxn ang="0">
                  <a:pos x="470" y="260"/>
                </a:cxn>
                <a:cxn ang="0">
                  <a:pos x="442" y="306"/>
                </a:cxn>
                <a:cxn ang="0">
                  <a:pos x="412" y="350"/>
                </a:cxn>
                <a:cxn ang="0">
                  <a:pos x="380" y="392"/>
                </a:cxn>
                <a:cxn ang="0">
                  <a:pos x="344" y="434"/>
                </a:cxn>
                <a:cxn ang="0">
                  <a:pos x="308" y="472"/>
                </a:cxn>
                <a:cxn ang="0">
                  <a:pos x="268" y="508"/>
                </a:cxn>
                <a:cxn ang="0">
                  <a:pos x="228" y="542"/>
                </a:cxn>
                <a:cxn ang="0">
                  <a:pos x="186" y="574"/>
                </a:cxn>
                <a:cxn ang="0">
                  <a:pos x="142" y="602"/>
                </a:cxn>
                <a:cxn ang="0">
                  <a:pos x="96" y="628"/>
                </a:cxn>
                <a:cxn ang="0">
                  <a:pos x="48" y="654"/>
                </a:cxn>
                <a:cxn ang="0">
                  <a:pos x="24" y="842"/>
                </a:cxn>
                <a:cxn ang="0">
                  <a:pos x="0" y="1030"/>
                </a:cxn>
                <a:cxn ang="0">
                  <a:pos x="162" y="1130"/>
                </a:cxn>
                <a:cxn ang="0">
                  <a:pos x="326" y="1230"/>
                </a:cxn>
              </a:cxnLst>
              <a:rect l="0" t="0" r="r" b="b"/>
              <a:pathLst>
                <a:path w="1194" h="1230">
                  <a:moveTo>
                    <a:pt x="326" y="1230"/>
                  </a:moveTo>
                  <a:lnTo>
                    <a:pt x="326" y="1230"/>
                  </a:lnTo>
                  <a:lnTo>
                    <a:pt x="366" y="1210"/>
                  </a:lnTo>
                  <a:lnTo>
                    <a:pt x="404" y="1190"/>
                  </a:lnTo>
                  <a:lnTo>
                    <a:pt x="442" y="1168"/>
                  </a:lnTo>
                  <a:lnTo>
                    <a:pt x="480" y="1146"/>
                  </a:lnTo>
                  <a:lnTo>
                    <a:pt x="518" y="1122"/>
                  </a:lnTo>
                  <a:lnTo>
                    <a:pt x="554" y="1096"/>
                  </a:lnTo>
                  <a:lnTo>
                    <a:pt x="590" y="1070"/>
                  </a:lnTo>
                  <a:lnTo>
                    <a:pt x="624" y="1044"/>
                  </a:lnTo>
                  <a:lnTo>
                    <a:pt x="658" y="1016"/>
                  </a:lnTo>
                  <a:lnTo>
                    <a:pt x="692" y="988"/>
                  </a:lnTo>
                  <a:lnTo>
                    <a:pt x="724" y="958"/>
                  </a:lnTo>
                  <a:lnTo>
                    <a:pt x="756" y="928"/>
                  </a:lnTo>
                  <a:lnTo>
                    <a:pt x="788" y="896"/>
                  </a:lnTo>
                  <a:lnTo>
                    <a:pt x="818" y="864"/>
                  </a:lnTo>
                  <a:lnTo>
                    <a:pt x="848" y="830"/>
                  </a:lnTo>
                  <a:lnTo>
                    <a:pt x="876" y="796"/>
                  </a:lnTo>
                  <a:lnTo>
                    <a:pt x="904" y="762"/>
                  </a:lnTo>
                  <a:lnTo>
                    <a:pt x="930" y="726"/>
                  </a:lnTo>
                  <a:lnTo>
                    <a:pt x="956" y="688"/>
                  </a:lnTo>
                  <a:lnTo>
                    <a:pt x="980" y="652"/>
                  </a:lnTo>
                  <a:lnTo>
                    <a:pt x="1004" y="614"/>
                  </a:lnTo>
                  <a:lnTo>
                    <a:pt x="1028" y="574"/>
                  </a:lnTo>
                  <a:lnTo>
                    <a:pt x="1048" y="534"/>
                  </a:lnTo>
                  <a:lnTo>
                    <a:pt x="1070" y="494"/>
                  </a:lnTo>
                  <a:lnTo>
                    <a:pt x="1090" y="452"/>
                  </a:lnTo>
                  <a:lnTo>
                    <a:pt x="1108" y="410"/>
                  </a:lnTo>
                  <a:lnTo>
                    <a:pt x="1124" y="368"/>
                  </a:lnTo>
                  <a:lnTo>
                    <a:pt x="1140" y="324"/>
                  </a:lnTo>
                  <a:lnTo>
                    <a:pt x="1156" y="280"/>
                  </a:lnTo>
                  <a:lnTo>
                    <a:pt x="1170" y="236"/>
                  </a:lnTo>
                  <a:lnTo>
                    <a:pt x="1182" y="190"/>
                  </a:lnTo>
                  <a:lnTo>
                    <a:pt x="1194" y="144"/>
                  </a:lnTo>
                  <a:lnTo>
                    <a:pt x="1016" y="208"/>
                  </a:lnTo>
                  <a:lnTo>
                    <a:pt x="838" y="272"/>
                  </a:lnTo>
                  <a:lnTo>
                    <a:pt x="706" y="138"/>
                  </a:lnTo>
                  <a:lnTo>
                    <a:pt x="572" y="2"/>
                  </a:lnTo>
                  <a:lnTo>
                    <a:pt x="570" y="0"/>
                  </a:lnTo>
                  <a:lnTo>
                    <a:pt x="570" y="0"/>
                  </a:lnTo>
                  <a:lnTo>
                    <a:pt x="556" y="56"/>
                  </a:lnTo>
                  <a:lnTo>
                    <a:pt x="538" y="110"/>
                  </a:lnTo>
                  <a:lnTo>
                    <a:pt x="518" y="160"/>
                  </a:lnTo>
                  <a:lnTo>
                    <a:pt x="496" y="210"/>
                  </a:lnTo>
                  <a:lnTo>
                    <a:pt x="470" y="260"/>
                  </a:lnTo>
                  <a:lnTo>
                    <a:pt x="442" y="306"/>
                  </a:lnTo>
                  <a:lnTo>
                    <a:pt x="412" y="350"/>
                  </a:lnTo>
                  <a:lnTo>
                    <a:pt x="380" y="392"/>
                  </a:lnTo>
                  <a:lnTo>
                    <a:pt x="344" y="434"/>
                  </a:lnTo>
                  <a:lnTo>
                    <a:pt x="308" y="472"/>
                  </a:lnTo>
                  <a:lnTo>
                    <a:pt x="268" y="508"/>
                  </a:lnTo>
                  <a:lnTo>
                    <a:pt x="228" y="542"/>
                  </a:lnTo>
                  <a:lnTo>
                    <a:pt x="186" y="574"/>
                  </a:lnTo>
                  <a:lnTo>
                    <a:pt x="142" y="602"/>
                  </a:lnTo>
                  <a:lnTo>
                    <a:pt x="96" y="628"/>
                  </a:lnTo>
                  <a:lnTo>
                    <a:pt x="48" y="654"/>
                  </a:lnTo>
                  <a:lnTo>
                    <a:pt x="24" y="842"/>
                  </a:lnTo>
                  <a:lnTo>
                    <a:pt x="0" y="1030"/>
                  </a:lnTo>
                  <a:lnTo>
                    <a:pt x="162" y="1130"/>
                  </a:lnTo>
                  <a:lnTo>
                    <a:pt x="326" y="1230"/>
                  </a:lnTo>
                  <a:close/>
                </a:path>
              </a:pathLst>
            </a:custGeom>
            <a:solidFill>
              <a:schemeClr val="accent6">
                <a:lumMod val="50000"/>
              </a:schemeClr>
            </a:solidFill>
            <a:ln w="38100" cap="flat" cmpd="sng">
              <a:noFill/>
              <a:prstDash val="solid"/>
              <a:round/>
              <a:headEnd type="none" w="med" len="med"/>
              <a:tailEnd type="none" w="med" len="med"/>
            </a:ln>
            <a:effectLst/>
            <a:sp3d extrusionH="381000" prstMaterial="dkEdge">
              <a:bevelT w="139700" prst="cross"/>
              <a:extrusionClr>
                <a:schemeClr val="bg1">
                  <a:lumMod val="75000"/>
                </a:schemeClr>
              </a:extrusionClr>
            </a:sp3d>
          </p:spPr>
          <p:txBody>
            <a:bodyPr/>
            <a:lstStyle/>
            <a:p>
              <a:pPr fontAlgn="auto">
                <a:spcBef>
                  <a:spcPts val="0"/>
                </a:spcBef>
                <a:spcAft>
                  <a:spcPts val="0"/>
                </a:spcAft>
                <a:defRPr/>
              </a:pPr>
              <a:endParaRPr lang="en-US" dirty="0">
                <a:latin typeface="Garamond" pitchFamily="18" charset="0"/>
              </a:endParaRPr>
            </a:p>
          </p:txBody>
        </p:sp>
        <p:sp>
          <p:nvSpPr>
            <p:cNvPr id="8" name="Freeform 8">
              <a:extLst>
                <a:ext uri="{FF2B5EF4-FFF2-40B4-BE49-F238E27FC236}">
                  <a16:creationId xmlns:a16="http://schemas.microsoft.com/office/drawing/2014/main" xmlns="" id="{CAD78D33-3CBF-34A7-ED08-B899315311D3}"/>
                </a:ext>
              </a:extLst>
            </p:cNvPr>
            <p:cNvSpPr>
              <a:spLocks/>
            </p:cNvSpPr>
            <p:nvPr/>
          </p:nvSpPr>
          <p:spPr bwMode="auto">
            <a:xfrm>
              <a:off x="4524375" y="1492250"/>
              <a:ext cx="1990725" cy="1590675"/>
            </a:xfrm>
            <a:custGeom>
              <a:avLst/>
              <a:gdLst/>
              <a:ahLst/>
              <a:cxnLst>
                <a:cxn ang="0">
                  <a:pos x="1254" y="604"/>
                </a:cxn>
                <a:cxn ang="0">
                  <a:pos x="1254" y="604"/>
                </a:cxn>
                <a:cxn ang="0">
                  <a:pos x="1226" y="570"/>
                </a:cxn>
                <a:cxn ang="0">
                  <a:pos x="1196" y="536"/>
                </a:cxn>
                <a:cxn ang="0">
                  <a:pos x="1166" y="504"/>
                </a:cxn>
                <a:cxn ang="0">
                  <a:pos x="1136" y="472"/>
                </a:cxn>
                <a:cxn ang="0">
                  <a:pos x="1104" y="442"/>
                </a:cxn>
                <a:cxn ang="0">
                  <a:pos x="1072" y="412"/>
                </a:cxn>
                <a:cxn ang="0">
                  <a:pos x="1040" y="382"/>
                </a:cxn>
                <a:cxn ang="0">
                  <a:pos x="1006" y="354"/>
                </a:cxn>
                <a:cxn ang="0">
                  <a:pos x="970" y="328"/>
                </a:cxn>
                <a:cxn ang="0">
                  <a:pos x="936" y="300"/>
                </a:cxn>
                <a:cxn ang="0">
                  <a:pos x="900" y="276"/>
                </a:cxn>
                <a:cxn ang="0">
                  <a:pos x="862" y="252"/>
                </a:cxn>
                <a:cxn ang="0">
                  <a:pos x="824" y="228"/>
                </a:cxn>
                <a:cxn ang="0">
                  <a:pos x="786" y="206"/>
                </a:cxn>
                <a:cxn ang="0">
                  <a:pos x="748" y="184"/>
                </a:cxn>
                <a:cxn ang="0">
                  <a:pos x="708" y="164"/>
                </a:cxn>
                <a:cxn ang="0">
                  <a:pos x="668" y="144"/>
                </a:cxn>
                <a:cxn ang="0">
                  <a:pos x="626" y="126"/>
                </a:cxn>
                <a:cxn ang="0">
                  <a:pos x="586" y="110"/>
                </a:cxn>
                <a:cxn ang="0">
                  <a:pos x="544" y="94"/>
                </a:cxn>
                <a:cxn ang="0">
                  <a:pos x="500" y="80"/>
                </a:cxn>
                <a:cxn ang="0">
                  <a:pos x="458" y="66"/>
                </a:cxn>
                <a:cxn ang="0">
                  <a:pos x="414" y="54"/>
                </a:cxn>
                <a:cxn ang="0">
                  <a:pos x="370" y="42"/>
                </a:cxn>
                <a:cxn ang="0">
                  <a:pos x="326" y="32"/>
                </a:cxn>
                <a:cxn ang="0">
                  <a:pos x="280" y="24"/>
                </a:cxn>
                <a:cxn ang="0">
                  <a:pos x="236" y="18"/>
                </a:cxn>
                <a:cxn ang="0">
                  <a:pos x="190" y="10"/>
                </a:cxn>
                <a:cxn ang="0">
                  <a:pos x="142" y="6"/>
                </a:cxn>
                <a:cxn ang="0">
                  <a:pos x="96" y="2"/>
                </a:cxn>
                <a:cxn ang="0">
                  <a:pos x="50" y="0"/>
                </a:cxn>
                <a:cxn ang="0">
                  <a:pos x="2" y="0"/>
                </a:cxn>
                <a:cxn ang="0">
                  <a:pos x="104" y="158"/>
                </a:cxn>
                <a:cxn ang="0">
                  <a:pos x="206" y="318"/>
                </a:cxn>
                <a:cxn ang="0">
                  <a:pos x="104" y="478"/>
                </a:cxn>
                <a:cxn ang="0">
                  <a:pos x="0" y="638"/>
                </a:cxn>
                <a:cxn ang="0">
                  <a:pos x="0" y="640"/>
                </a:cxn>
                <a:cxn ang="0">
                  <a:pos x="0" y="640"/>
                </a:cxn>
                <a:cxn ang="0">
                  <a:pos x="58" y="642"/>
                </a:cxn>
                <a:cxn ang="0">
                  <a:pos x="114" y="646"/>
                </a:cxn>
                <a:cxn ang="0">
                  <a:pos x="168" y="654"/>
                </a:cxn>
                <a:cxn ang="0">
                  <a:pos x="222" y="666"/>
                </a:cxn>
                <a:cxn ang="0">
                  <a:pos x="274" y="680"/>
                </a:cxn>
                <a:cxn ang="0">
                  <a:pos x="326" y="696"/>
                </a:cxn>
                <a:cxn ang="0">
                  <a:pos x="376" y="716"/>
                </a:cxn>
                <a:cxn ang="0">
                  <a:pos x="426" y="738"/>
                </a:cxn>
                <a:cxn ang="0">
                  <a:pos x="472" y="764"/>
                </a:cxn>
                <a:cxn ang="0">
                  <a:pos x="518" y="790"/>
                </a:cxn>
                <a:cxn ang="0">
                  <a:pos x="562" y="820"/>
                </a:cxn>
                <a:cxn ang="0">
                  <a:pos x="604" y="852"/>
                </a:cxn>
                <a:cxn ang="0">
                  <a:pos x="644" y="888"/>
                </a:cxn>
                <a:cxn ang="0">
                  <a:pos x="682" y="924"/>
                </a:cxn>
                <a:cxn ang="0">
                  <a:pos x="718" y="962"/>
                </a:cxn>
                <a:cxn ang="0">
                  <a:pos x="752" y="1002"/>
                </a:cxn>
                <a:cxn ang="0">
                  <a:pos x="942" y="986"/>
                </a:cxn>
                <a:cxn ang="0">
                  <a:pos x="1132" y="966"/>
                </a:cxn>
                <a:cxn ang="0">
                  <a:pos x="1192" y="786"/>
                </a:cxn>
                <a:cxn ang="0">
                  <a:pos x="1254" y="604"/>
                </a:cxn>
              </a:cxnLst>
              <a:rect l="0" t="0" r="r" b="b"/>
              <a:pathLst>
                <a:path w="1254" h="1002">
                  <a:moveTo>
                    <a:pt x="1254" y="604"/>
                  </a:moveTo>
                  <a:lnTo>
                    <a:pt x="1254" y="604"/>
                  </a:lnTo>
                  <a:lnTo>
                    <a:pt x="1226" y="570"/>
                  </a:lnTo>
                  <a:lnTo>
                    <a:pt x="1196" y="536"/>
                  </a:lnTo>
                  <a:lnTo>
                    <a:pt x="1166" y="504"/>
                  </a:lnTo>
                  <a:lnTo>
                    <a:pt x="1136" y="472"/>
                  </a:lnTo>
                  <a:lnTo>
                    <a:pt x="1104" y="442"/>
                  </a:lnTo>
                  <a:lnTo>
                    <a:pt x="1072" y="412"/>
                  </a:lnTo>
                  <a:lnTo>
                    <a:pt x="1040" y="382"/>
                  </a:lnTo>
                  <a:lnTo>
                    <a:pt x="1006" y="354"/>
                  </a:lnTo>
                  <a:lnTo>
                    <a:pt x="970" y="328"/>
                  </a:lnTo>
                  <a:lnTo>
                    <a:pt x="936" y="300"/>
                  </a:lnTo>
                  <a:lnTo>
                    <a:pt x="900" y="276"/>
                  </a:lnTo>
                  <a:lnTo>
                    <a:pt x="862" y="252"/>
                  </a:lnTo>
                  <a:lnTo>
                    <a:pt x="824" y="228"/>
                  </a:lnTo>
                  <a:lnTo>
                    <a:pt x="786" y="206"/>
                  </a:lnTo>
                  <a:lnTo>
                    <a:pt x="748" y="184"/>
                  </a:lnTo>
                  <a:lnTo>
                    <a:pt x="708" y="164"/>
                  </a:lnTo>
                  <a:lnTo>
                    <a:pt x="668" y="144"/>
                  </a:lnTo>
                  <a:lnTo>
                    <a:pt x="626" y="126"/>
                  </a:lnTo>
                  <a:lnTo>
                    <a:pt x="586" y="110"/>
                  </a:lnTo>
                  <a:lnTo>
                    <a:pt x="544" y="94"/>
                  </a:lnTo>
                  <a:lnTo>
                    <a:pt x="500" y="80"/>
                  </a:lnTo>
                  <a:lnTo>
                    <a:pt x="458" y="66"/>
                  </a:lnTo>
                  <a:lnTo>
                    <a:pt x="414" y="54"/>
                  </a:lnTo>
                  <a:lnTo>
                    <a:pt x="370" y="42"/>
                  </a:lnTo>
                  <a:lnTo>
                    <a:pt x="326" y="32"/>
                  </a:lnTo>
                  <a:lnTo>
                    <a:pt x="280" y="24"/>
                  </a:lnTo>
                  <a:lnTo>
                    <a:pt x="236" y="18"/>
                  </a:lnTo>
                  <a:lnTo>
                    <a:pt x="190" y="10"/>
                  </a:lnTo>
                  <a:lnTo>
                    <a:pt x="142" y="6"/>
                  </a:lnTo>
                  <a:lnTo>
                    <a:pt x="96" y="2"/>
                  </a:lnTo>
                  <a:lnTo>
                    <a:pt x="50" y="0"/>
                  </a:lnTo>
                  <a:lnTo>
                    <a:pt x="2" y="0"/>
                  </a:lnTo>
                  <a:lnTo>
                    <a:pt x="104" y="158"/>
                  </a:lnTo>
                  <a:lnTo>
                    <a:pt x="206" y="318"/>
                  </a:lnTo>
                  <a:lnTo>
                    <a:pt x="104" y="478"/>
                  </a:lnTo>
                  <a:lnTo>
                    <a:pt x="0" y="638"/>
                  </a:lnTo>
                  <a:lnTo>
                    <a:pt x="0" y="640"/>
                  </a:lnTo>
                  <a:lnTo>
                    <a:pt x="0" y="640"/>
                  </a:lnTo>
                  <a:lnTo>
                    <a:pt x="58" y="642"/>
                  </a:lnTo>
                  <a:lnTo>
                    <a:pt x="114" y="646"/>
                  </a:lnTo>
                  <a:lnTo>
                    <a:pt x="168" y="654"/>
                  </a:lnTo>
                  <a:lnTo>
                    <a:pt x="222" y="666"/>
                  </a:lnTo>
                  <a:lnTo>
                    <a:pt x="274" y="680"/>
                  </a:lnTo>
                  <a:lnTo>
                    <a:pt x="326" y="696"/>
                  </a:lnTo>
                  <a:lnTo>
                    <a:pt x="376" y="716"/>
                  </a:lnTo>
                  <a:lnTo>
                    <a:pt x="426" y="738"/>
                  </a:lnTo>
                  <a:lnTo>
                    <a:pt x="472" y="764"/>
                  </a:lnTo>
                  <a:lnTo>
                    <a:pt x="518" y="790"/>
                  </a:lnTo>
                  <a:lnTo>
                    <a:pt x="562" y="820"/>
                  </a:lnTo>
                  <a:lnTo>
                    <a:pt x="604" y="852"/>
                  </a:lnTo>
                  <a:lnTo>
                    <a:pt x="644" y="888"/>
                  </a:lnTo>
                  <a:lnTo>
                    <a:pt x="682" y="924"/>
                  </a:lnTo>
                  <a:lnTo>
                    <a:pt x="718" y="962"/>
                  </a:lnTo>
                  <a:lnTo>
                    <a:pt x="752" y="1002"/>
                  </a:lnTo>
                  <a:lnTo>
                    <a:pt x="942" y="986"/>
                  </a:lnTo>
                  <a:lnTo>
                    <a:pt x="1132" y="966"/>
                  </a:lnTo>
                  <a:lnTo>
                    <a:pt x="1192" y="786"/>
                  </a:lnTo>
                  <a:lnTo>
                    <a:pt x="1254" y="604"/>
                  </a:lnTo>
                  <a:close/>
                </a:path>
              </a:pathLst>
            </a:custGeom>
            <a:solidFill>
              <a:schemeClr val="accent1">
                <a:lumMod val="25000"/>
                <a:lumOff val="75000"/>
              </a:schemeClr>
            </a:solidFill>
            <a:ln w="38100" cmpd="sng">
              <a:noFill/>
              <a:prstDash val="solid"/>
              <a:round/>
              <a:headEnd/>
              <a:tailEnd/>
            </a:ln>
            <a:sp3d extrusionH="381000" prstMaterial="dkEdge">
              <a:bevelT w="139700" prst="cross"/>
              <a:extrusionClr>
                <a:schemeClr val="bg1">
                  <a:lumMod val="75000"/>
                </a:schemeClr>
              </a:extrusionClr>
            </a:sp3d>
          </p:spPr>
          <p:txBody>
            <a:bodyPr/>
            <a:lstStyle/>
            <a:p>
              <a:pPr fontAlgn="auto">
                <a:spcBef>
                  <a:spcPts val="0"/>
                </a:spcBef>
                <a:spcAft>
                  <a:spcPts val="0"/>
                </a:spcAft>
                <a:defRPr/>
              </a:pPr>
              <a:endParaRPr lang="en-US" dirty="0">
                <a:latin typeface="Garamond" pitchFamily="18" charset="0"/>
              </a:endParaRPr>
            </a:p>
          </p:txBody>
        </p:sp>
        <p:sp>
          <p:nvSpPr>
            <p:cNvPr id="9" name="Freeform 9">
              <a:extLst>
                <a:ext uri="{FF2B5EF4-FFF2-40B4-BE49-F238E27FC236}">
                  <a16:creationId xmlns:a16="http://schemas.microsoft.com/office/drawing/2014/main" xmlns="" id="{811F4E34-F85A-9C2A-C98F-5B7E5A404596}"/>
                </a:ext>
              </a:extLst>
            </p:cNvPr>
            <p:cNvSpPr>
              <a:spLocks/>
            </p:cNvSpPr>
            <p:nvPr/>
          </p:nvSpPr>
          <p:spPr bwMode="auto">
            <a:xfrm>
              <a:off x="2536825" y="1492250"/>
              <a:ext cx="2317750" cy="1590675"/>
            </a:xfrm>
            <a:custGeom>
              <a:avLst/>
              <a:gdLst/>
              <a:ahLst/>
              <a:cxnLst>
                <a:cxn ang="0">
                  <a:pos x="1252" y="0"/>
                </a:cxn>
                <a:cxn ang="0">
                  <a:pos x="1252" y="0"/>
                </a:cxn>
                <a:cxn ang="0">
                  <a:pos x="1208" y="0"/>
                </a:cxn>
                <a:cxn ang="0">
                  <a:pos x="1164" y="2"/>
                </a:cxn>
                <a:cxn ang="0">
                  <a:pos x="1120" y="6"/>
                </a:cxn>
                <a:cxn ang="0">
                  <a:pos x="1076" y="10"/>
                </a:cxn>
                <a:cxn ang="0">
                  <a:pos x="1032" y="14"/>
                </a:cxn>
                <a:cxn ang="0">
                  <a:pos x="990" y="22"/>
                </a:cxn>
                <a:cxn ang="0">
                  <a:pos x="946" y="30"/>
                </a:cxn>
                <a:cxn ang="0">
                  <a:pos x="902" y="38"/>
                </a:cxn>
                <a:cxn ang="0">
                  <a:pos x="860" y="48"/>
                </a:cxn>
                <a:cxn ang="0">
                  <a:pos x="818" y="60"/>
                </a:cxn>
                <a:cxn ang="0">
                  <a:pos x="774" y="72"/>
                </a:cxn>
                <a:cxn ang="0">
                  <a:pos x="732" y="86"/>
                </a:cxn>
                <a:cxn ang="0">
                  <a:pos x="690" y="100"/>
                </a:cxn>
                <a:cxn ang="0">
                  <a:pos x="650" y="116"/>
                </a:cxn>
                <a:cxn ang="0">
                  <a:pos x="608" y="134"/>
                </a:cxn>
                <a:cxn ang="0">
                  <a:pos x="568" y="152"/>
                </a:cxn>
                <a:cxn ang="0">
                  <a:pos x="528" y="172"/>
                </a:cxn>
                <a:cxn ang="0">
                  <a:pos x="488" y="192"/>
                </a:cxn>
                <a:cxn ang="0">
                  <a:pos x="450" y="214"/>
                </a:cxn>
                <a:cxn ang="0">
                  <a:pos x="412" y="238"/>
                </a:cxn>
                <a:cxn ang="0">
                  <a:pos x="374" y="262"/>
                </a:cxn>
                <a:cxn ang="0">
                  <a:pos x="336" y="286"/>
                </a:cxn>
                <a:cxn ang="0">
                  <a:pos x="298" y="314"/>
                </a:cxn>
                <a:cxn ang="0">
                  <a:pos x="262" y="340"/>
                </a:cxn>
                <a:cxn ang="0">
                  <a:pos x="228" y="370"/>
                </a:cxn>
                <a:cxn ang="0">
                  <a:pos x="192" y="400"/>
                </a:cxn>
                <a:cxn ang="0">
                  <a:pos x="158" y="430"/>
                </a:cxn>
                <a:cxn ang="0">
                  <a:pos x="126" y="462"/>
                </a:cxn>
                <a:cxn ang="0">
                  <a:pos x="92" y="496"/>
                </a:cxn>
                <a:cxn ang="0">
                  <a:pos x="60" y="530"/>
                </a:cxn>
                <a:cxn ang="0">
                  <a:pos x="30" y="566"/>
                </a:cxn>
                <a:cxn ang="0">
                  <a:pos x="0" y="602"/>
                </a:cxn>
                <a:cxn ang="0">
                  <a:pos x="186" y="620"/>
                </a:cxn>
                <a:cxn ang="0">
                  <a:pos x="376" y="640"/>
                </a:cxn>
                <a:cxn ang="0">
                  <a:pos x="436" y="820"/>
                </a:cxn>
                <a:cxn ang="0">
                  <a:pos x="498" y="1000"/>
                </a:cxn>
                <a:cxn ang="0">
                  <a:pos x="500" y="1002"/>
                </a:cxn>
                <a:cxn ang="0">
                  <a:pos x="500" y="1002"/>
                </a:cxn>
                <a:cxn ang="0">
                  <a:pos x="536" y="958"/>
                </a:cxn>
                <a:cxn ang="0">
                  <a:pos x="574" y="918"/>
                </a:cxn>
                <a:cxn ang="0">
                  <a:pos x="616" y="880"/>
                </a:cxn>
                <a:cxn ang="0">
                  <a:pos x="658" y="844"/>
                </a:cxn>
                <a:cxn ang="0">
                  <a:pos x="702" y="812"/>
                </a:cxn>
                <a:cxn ang="0">
                  <a:pos x="746" y="782"/>
                </a:cxn>
                <a:cxn ang="0">
                  <a:pos x="794" y="756"/>
                </a:cxn>
                <a:cxn ang="0">
                  <a:pos x="842" y="732"/>
                </a:cxn>
                <a:cxn ang="0">
                  <a:pos x="890" y="710"/>
                </a:cxn>
                <a:cxn ang="0">
                  <a:pos x="940" y="692"/>
                </a:cxn>
                <a:cxn ang="0">
                  <a:pos x="990" y="676"/>
                </a:cxn>
                <a:cxn ang="0">
                  <a:pos x="1042" y="662"/>
                </a:cxn>
                <a:cxn ang="0">
                  <a:pos x="1094" y="652"/>
                </a:cxn>
                <a:cxn ang="0">
                  <a:pos x="1146" y="646"/>
                </a:cxn>
                <a:cxn ang="0">
                  <a:pos x="1200" y="642"/>
                </a:cxn>
                <a:cxn ang="0">
                  <a:pos x="1252" y="640"/>
                </a:cxn>
                <a:cxn ang="0">
                  <a:pos x="1356" y="480"/>
                </a:cxn>
                <a:cxn ang="0">
                  <a:pos x="1460" y="322"/>
                </a:cxn>
                <a:cxn ang="0">
                  <a:pos x="1356" y="162"/>
                </a:cxn>
                <a:cxn ang="0">
                  <a:pos x="1252" y="0"/>
                </a:cxn>
              </a:cxnLst>
              <a:rect l="0" t="0" r="r" b="b"/>
              <a:pathLst>
                <a:path w="1460" h="1002">
                  <a:moveTo>
                    <a:pt x="1252" y="0"/>
                  </a:moveTo>
                  <a:lnTo>
                    <a:pt x="1252" y="0"/>
                  </a:lnTo>
                  <a:lnTo>
                    <a:pt x="1208" y="0"/>
                  </a:lnTo>
                  <a:lnTo>
                    <a:pt x="1164" y="2"/>
                  </a:lnTo>
                  <a:lnTo>
                    <a:pt x="1120" y="6"/>
                  </a:lnTo>
                  <a:lnTo>
                    <a:pt x="1076" y="10"/>
                  </a:lnTo>
                  <a:lnTo>
                    <a:pt x="1032" y="14"/>
                  </a:lnTo>
                  <a:lnTo>
                    <a:pt x="990" y="22"/>
                  </a:lnTo>
                  <a:lnTo>
                    <a:pt x="946" y="30"/>
                  </a:lnTo>
                  <a:lnTo>
                    <a:pt x="902" y="38"/>
                  </a:lnTo>
                  <a:lnTo>
                    <a:pt x="860" y="48"/>
                  </a:lnTo>
                  <a:lnTo>
                    <a:pt x="818" y="60"/>
                  </a:lnTo>
                  <a:lnTo>
                    <a:pt x="774" y="72"/>
                  </a:lnTo>
                  <a:lnTo>
                    <a:pt x="732" y="86"/>
                  </a:lnTo>
                  <a:lnTo>
                    <a:pt x="690" y="100"/>
                  </a:lnTo>
                  <a:lnTo>
                    <a:pt x="650" y="116"/>
                  </a:lnTo>
                  <a:lnTo>
                    <a:pt x="608" y="134"/>
                  </a:lnTo>
                  <a:lnTo>
                    <a:pt x="568" y="152"/>
                  </a:lnTo>
                  <a:lnTo>
                    <a:pt x="528" y="172"/>
                  </a:lnTo>
                  <a:lnTo>
                    <a:pt x="488" y="192"/>
                  </a:lnTo>
                  <a:lnTo>
                    <a:pt x="450" y="214"/>
                  </a:lnTo>
                  <a:lnTo>
                    <a:pt x="412" y="238"/>
                  </a:lnTo>
                  <a:lnTo>
                    <a:pt x="374" y="262"/>
                  </a:lnTo>
                  <a:lnTo>
                    <a:pt x="336" y="286"/>
                  </a:lnTo>
                  <a:lnTo>
                    <a:pt x="298" y="314"/>
                  </a:lnTo>
                  <a:lnTo>
                    <a:pt x="262" y="340"/>
                  </a:lnTo>
                  <a:lnTo>
                    <a:pt x="228" y="370"/>
                  </a:lnTo>
                  <a:lnTo>
                    <a:pt x="192" y="400"/>
                  </a:lnTo>
                  <a:lnTo>
                    <a:pt x="158" y="430"/>
                  </a:lnTo>
                  <a:lnTo>
                    <a:pt x="126" y="462"/>
                  </a:lnTo>
                  <a:lnTo>
                    <a:pt x="92" y="496"/>
                  </a:lnTo>
                  <a:lnTo>
                    <a:pt x="60" y="530"/>
                  </a:lnTo>
                  <a:lnTo>
                    <a:pt x="30" y="566"/>
                  </a:lnTo>
                  <a:lnTo>
                    <a:pt x="0" y="602"/>
                  </a:lnTo>
                  <a:lnTo>
                    <a:pt x="186" y="620"/>
                  </a:lnTo>
                  <a:lnTo>
                    <a:pt x="376" y="640"/>
                  </a:lnTo>
                  <a:lnTo>
                    <a:pt x="436" y="820"/>
                  </a:lnTo>
                  <a:lnTo>
                    <a:pt x="498" y="1000"/>
                  </a:lnTo>
                  <a:lnTo>
                    <a:pt x="500" y="1002"/>
                  </a:lnTo>
                  <a:lnTo>
                    <a:pt x="500" y="1002"/>
                  </a:lnTo>
                  <a:lnTo>
                    <a:pt x="536" y="958"/>
                  </a:lnTo>
                  <a:lnTo>
                    <a:pt x="574" y="918"/>
                  </a:lnTo>
                  <a:lnTo>
                    <a:pt x="616" y="880"/>
                  </a:lnTo>
                  <a:lnTo>
                    <a:pt x="658" y="844"/>
                  </a:lnTo>
                  <a:lnTo>
                    <a:pt x="702" y="812"/>
                  </a:lnTo>
                  <a:lnTo>
                    <a:pt x="746" y="782"/>
                  </a:lnTo>
                  <a:lnTo>
                    <a:pt x="794" y="756"/>
                  </a:lnTo>
                  <a:lnTo>
                    <a:pt x="842" y="732"/>
                  </a:lnTo>
                  <a:lnTo>
                    <a:pt x="890" y="710"/>
                  </a:lnTo>
                  <a:lnTo>
                    <a:pt x="940" y="692"/>
                  </a:lnTo>
                  <a:lnTo>
                    <a:pt x="990" y="676"/>
                  </a:lnTo>
                  <a:lnTo>
                    <a:pt x="1042" y="662"/>
                  </a:lnTo>
                  <a:lnTo>
                    <a:pt x="1094" y="652"/>
                  </a:lnTo>
                  <a:lnTo>
                    <a:pt x="1146" y="646"/>
                  </a:lnTo>
                  <a:lnTo>
                    <a:pt x="1200" y="642"/>
                  </a:lnTo>
                  <a:lnTo>
                    <a:pt x="1252" y="640"/>
                  </a:lnTo>
                  <a:lnTo>
                    <a:pt x="1356" y="480"/>
                  </a:lnTo>
                  <a:lnTo>
                    <a:pt x="1460" y="322"/>
                  </a:lnTo>
                  <a:lnTo>
                    <a:pt x="1356" y="162"/>
                  </a:lnTo>
                  <a:lnTo>
                    <a:pt x="1252" y="0"/>
                  </a:lnTo>
                  <a:close/>
                </a:path>
              </a:pathLst>
            </a:custGeom>
            <a:solidFill>
              <a:schemeClr val="accent1">
                <a:lumMod val="50000"/>
                <a:lumOff val="50000"/>
              </a:schemeClr>
            </a:solidFill>
            <a:ln w="38100" cmpd="sng">
              <a:noFill/>
              <a:prstDash val="solid"/>
              <a:round/>
              <a:headEnd/>
              <a:tailEnd/>
            </a:ln>
            <a:sp3d extrusionH="381000" prstMaterial="dkEdge">
              <a:bevelT w="139700" prst="cross"/>
              <a:extrusionClr>
                <a:schemeClr val="bg1">
                  <a:lumMod val="75000"/>
                </a:schemeClr>
              </a:extrusionClr>
            </a:sp3d>
          </p:spPr>
          <p:txBody>
            <a:bodyPr/>
            <a:lstStyle/>
            <a:p>
              <a:pPr fontAlgn="auto">
                <a:spcBef>
                  <a:spcPts val="0"/>
                </a:spcBef>
                <a:spcAft>
                  <a:spcPts val="0"/>
                </a:spcAft>
                <a:defRPr/>
              </a:pPr>
              <a:endParaRPr lang="en-US" dirty="0">
                <a:latin typeface="Garamond" pitchFamily="18" charset="0"/>
              </a:endParaRPr>
            </a:p>
          </p:txBody>
        </p:sp>
        <p:sp>
          <p:nvSpPr>
            <p:cNvPr id="10" name="Freeform 10">
              <a:extLst>
                <a:ext uri="{FF2B5EF4-FFF2-40B4-BE49-F238E27FC236}">
                  <a16:creationId xmlns:a16="http://schemas.microsoft.com/office/drawing/2014/main" xmlns="" id="{E9C542A1-028E-1705-ECBB-D524F887AC1F}"/>
                </a:ext>
              </a:extLst>
            </p:cNvPr>
            <p:cNvSpPr>
              <a:spLocks/>
            </p:cNvSpPr>
            <p:nvPr/>
          </p:nvSpPr>
          <p:spPr bwMode="auto">
            <a:xfrm>
              <a:off x="2035175" y="4175125"/>
              <a:ext cx="1816100" cy="2162175"/>
            </a:xfrm>
            <a:custGeom>
              <a:avLst/>
              <a:gdLst/>
              <a:ahLst/>
              <a:cxnLst>
                <a:cxn ang="0">
                  <a:pos x="0" y="274"/>
                </a:cxn>
                <a:cxn ang="0">
                  <a:pos x="0" y="274"/>
                </a:cxn>
                <a:cxn ang="0">
                  <a:pos x="10" y="316"/>
                </a:cxn>
                <a:cxn ang="0">
                  <a:pos x="22" y="360"/>
                </a:cxn>
                <a:cxn ang="0">
                  <a:pos x="34" y="402"/>
                </a:cxn>
                <a:cxn ang="0">
                  <a:pos x="48" y="444"/>
                </a:cxn>
                <a:cxn ang="0">
                  <a:pos x="64" y="484"/>
                </a:cxn>
                <a:cxn ang="0">
                  <a:pos x="80" y="526"/>
                </a:cxn>
                <a:cxn ang="0">
                  <a:pos x="98" y="566"/>
                </a:cxn>
                <a:cxn ang="0">
                  <a:pos x="116" y="606"/>
                </a:cxn>
                <a:cxn ang="0">
                  <a:pos x="134" y="646"/>
                </a:cxn>
                <a:cxn ang="0">
                  <a:pos x="156" y="684"/>
                </a:cxn>
                <a:cxn ang="0">
                  <a:pos x="176" y="724"/>
                </a:cxn>
                <a:cxn ang="0">
                  <a:pos x="200" y="762"/>
                </a:cxn>
                <a:cxn ang="0">
                  <a:pos x="224" y="798"/>
                </a:cxn>
                <a:cxn ang="0">
                  <a:pos x="248" y="836"/>
                </a:cxn>
                <a:cxn ang="0">
                  <a:pos x="274" y="872"/>
                </a:cxn>
                <a:cxn ang="0">
                  <a:pos x="300" y="906"/>
                </a:cxn>
                <a:cxn ang="0">
                  <a:pos x="328" y="942"/>
                </a:cxn>
                <a:cxn ang="0">
                  <a:pos x="358" y="976"/>
                </a:cxn>
                <a:cxn ang="0">
                  <a:pos x="388" y="1008"/>
                </a:cxn>
                <a:cxn ang="0">
                  <a:pos x="418" y="1042"/>
                </a:cxn>
                <a:cxn ang="0">
                  <a:pos x="450" y="1072"/>
                </a:cxn>
                <a:cxn ang="0">
                  <a:pos x="484" y="1104"/>
                </a:cxn>
                <a:cxn ang="0">
                  <a:pos x="518" y="1134"/>
                </a:cxn>
                <a:cxn ang="0">
                  <a:pos x="552" y="1162"/>
                </a:cxn>
                <a:cxn ang="0">
                  <a:pos x="588" y="1190"/>
                </a:cxn>
                <a:cxn ang="0">
                  <a:pos x="626" y="1218"/>
                </a:cxn>
                <a:cxn ang="0">
                  <a:pos x="664" y="1244"/>
                </a:cxn>
                <a:cxn ang="0">
                  <a:pos x="702" y="1270"/>
                </a:cxn>
                <a:cxn ang="0">
                  <a:pos x="742" y="1294"/>
                </a:cxn>
                <a:cxn ang="0">
                  <a:pos x="782" y="1318"/>
                </a:cxn>
                <a:cxn ang="0">
                  <a:pos x="824" y="1340"/>
                </a:cxn>
                <a:cxn ang="0">
                  <a:pos x="866" y="1362"/>
                </a:cxn>
                <a:cxn ang="0">
                  <a:pos x="842" y="1174"/>
                </a:cxn>
                <a:cxn ang="0">
                  <a:pos x="820" y="986"/>
                </a:cxn>
                <a:cxn ang="0">
                  <a:pos x="982" y="886"/>
                </a:cxn>
                <a:cxn ang="0">
                  <a:pos x="1144" y="788"/>
                </a:cxn>
                <a:cxn ang="0">
                  <a:pos x="1144" y="784"/>
                </a:cxn>
                <a:cxn ang="0">
                  <a:pos x="1144" y="784"/>
                </a:cxn>
                <a:cxn ang="0">
                  <a:pos x="1094" y="758"/>
                </a:cxn>
                <a:cxn ang="0">
                  <a:pos x="1046" y="730"/>
                </a:cxn>
                <a:cxn ang="0">
                  <a:pos x="1000" y="700"/>
                </a:cxn>
                <a:cxn ang="0">
                  <a:pos x="956" y="666"/>
                </a:cxn>
                <a:cxn ang="0">
                  <a:pos x="914" y="630"/>
                </a:cxn>
                <a:cxn ang="0">
                  <a:pos x="876" y="592"/>
                </a:cxn>
                <a:cxn ang="0">
                  <a:pos x="840" y="554"/>
                </a:cxn>
                <a:cxn ang="0">
                  <a:pos x="804" y="512"/>
                </a:cxn>
                <a:cxn ang="0">
                  <a:pos x="774" y="470"/>
                </a:cxn>
                <a:cxn ang="0">
                  <a:pos x="744" y="424"/>
                </a:cxn>
                <a:cxn ang="0">
                  <a:pos x="718" y="378"/>
                </a:cxn>
                <a:cxn ang="0">
                  <a:pos x="694" y="332"/>
                </a:cxn>
                <a:cxn ang="0">
                  <a:pos x="672" y="282"/>
                </a:cxn>
                <a:cxn ang="0">
                  <a:pos x="654" y="234"/>
                </a:cxn>
                <a:cxn ang="0">
                  <a:pos x="638" y="182"/>
                </a:cxn>
                <a:cxn ang="0">
                  <a:pos x="624" y="132"/>
                </a:cxn>
                <a:cxn ang="0">
                  <a:pos x="446" y="66"/>
                </a:cxn>
                <a:cxn ang="0">
                  <a:pos x="268" y="0"/>
                </a:cxn>
                <a:cxn ang="0">
                  <a:pos x="134" y="136"/>
                </a:cxn>
                <a:cxn ang="0">
                  <a:pos x="0" y="274"/>
                </a:cxn>
              </a:cxnLst>
              <a:rect l="0" t="0" r="r" b="b"/>
              <a:pathLst>
                <a:path w="1144" h="1362">
                  <a:moveTo>
                    <a:pt x="0" y="274"/>
                  </a:moveTo>
                  <a:lnTo>
                    <a:pt x="0" y="274"/>
                  </a:lnTo>
                  <a:lnTo>
                    <a:pt x="10" y="316"/>
                  </a:lnTo>
                  <a:lnTo>
                    <a:pt x="22" y="360"/>
                  </a:lnTo>
                  <a:lnTo>
                    <a:pt x="34" y="402"/>
                  </a:lnTo>
                  <a:lnTo>
                    <a:pt x="48" y="444"/>
                  </a:lnTo>
                  <a:lnTo>
                    <a:pt x="64" y="484"/>
                  </a:lnTo>
                  <a:lnTo>
                    <a:pt x="80" y="526"/>
                  </a:lnTo>
                  <a:lnTo>
                    <a:pt x="98" y="566"/>
                  </a:lnTo>
                  <a:lnTo>
                    <a:pt x="116" y="606"/>
                  </a:lnTo>
                  <a:lnTo>
                    <a:pt x="134" y="646"/>
                  </a:lnTo>
                  <a:lnTo>
                    <a:pt x="156" y="684"/>
                  </a:lnTo>
                  <a:lnTo>
                    <a:pt x="176" y="724"/>
                  </a:lnTo>
                  <a:lnTo>
                    <a:pt x="200" y="762"/>
                  </a:lnTo>
                  <a:lnTo>
                    <a:pt x="224" y="798"/>
                  </a:lnTo>
                  <a:lnTo>
                    <a:pt x="248" y="836"/>
                  </a:lnTo>
                  <a:lnTo>
                    <a:pt x="274" y="872"/>
                  </a:lnTo>
                  <a:lnTo>
                    <a:pt x="300" y="906"/>
                  </a:lnTo>
                  <a:lnTo>
                    <a:pt x="328" y="942"/>
                  </a:lnTo>
                  <a:lnTo>
                    <a:pt x="358" y="976"/>
                  </a:lnTo>
                  <a:lnTo>
                    <a:pt x="388" y="1008"/>
                  </a:lnTo>
                  <a:lnTo>
                    <a:pt x="418" y="1042"/>
                  </a:lnTo>
                  <a:lnTo>
                    <a:pt x="450" y="1072"/>
                  </a:lnTo>
                  <a:lnTo>
                    <a:pt x="484" y="1104"/>
                  </a:lnTo>
                  <a:lnTo>
                    <a:pt x="518" y="1134"/>
                  </a:lnTo>
                  <a:lnTo>
                    <a:pt x="552" y="1162"/>
                  </a:lnTo>
                  <a:lnTo>
                    <a:pt x="588" y="1190"/>
                  </a:lnTo>
                  <a:lnTo>
                    <a:pt x="626" y="1218"/>
                  </a:lnTo>
                  <a:lnTo>
                    <a:pt x="664" y="1244"/>
                  </a:lnTo>
                  <a:lnTo>
                    <a:pt x="702" y="1270"/>
                  </a:lnTo>
                  <a:lnTo>
                    <a:pt x="742" y="1294"/>
                  </a:lnTo>
                  <a:lnTo>
                    <a:pt x="782" y="1318"/>
                  </a:lnTo>
                  <a:lnTo>
                    <a:pt x="824" y="1340"/>
                  </a:lnTo>
                  <a:lnTo>
                    <a:pt x="866" y="1362"/>
                  </a:lnTo>
                  <a:lnTo>
                    <a:pt x="842" y="1174"/>
                  </a:lnTo>
                  <a:lnTo>
                    <a:pt x="820" y="986"/>
                  </a:lnTo>
                  <a:lnTo>
                    <a:pt x="982" y="886"/>
                  </a:lnTo>
                  <a:lnTo>
                    <a:pt x="1144" y="788"/>
                  </a:lnTo>
                  <a:lnTo>
                    <a:pt x="1144" y="784"/>
                  </a:lnTo>
                  <a:lnTo>
                    <a:pt x="1144" y="784"/>
                  </a:lnTo>
                  <a:lnTo>
                    <a:pt x="1094" y="758"/>
                  </a:lnTo>
                  <a:lnTo>
                    <a:pt x="1046" y="730"/>
                  </a:lnTo>
                  <a:lnTo>
                    <a:pt x="1000" y="700"/>
                  </a:lnTo>
                  <a:lnTo>
                    <a:pt x="956" y="666"/>
                  </a:lnTo>
                  <a:lnTo>
                    <a:pt x="914" y="630"/>
                  </a:lnTo>
                  <a:lnTo>
                    <a:pt x="876" y="592"/>
                  </a:lnTo>
                  <a:lnTo>
                    <a:pt x="840" y="554"/>
                  </a:lnTo>
                  <a:lnTo>
                    <a:pt x="804" y="512"/>
                  </a:lnTo>
                  <a:lnTo>
                    <a:pt x="774" y="470"/>
                  </a:lnTo>
                  <a:lnTo>
                    <a:pt x="744" y="424"/>
                  </a:lnTo>
                  <a:lnTo>
                    <a:pt x="718" y="378"/>
                  </a:lnTo>
                  <a:lnTo>
                    <a:pt x="694" y="332"/>
                  </a:lnTo>
                  <a:lnTo>
                    <a:pt x="672" y="282"/>
                  </a:lnTo>
                  <a:lnTo>
                    <a:pt x="654" y="234"/>
                  </a:lnTo>
                  <a:lnTo>
                    <a:pt x="638" y="182"/>
                  </a:lnTo>
                  <a:lnTo>
                    <a:pt x="624" y="132"/>
                  </a:lnTo>
                  <a:lnTo>
                    <a:pt x="446" y="66"/>
                  </a:lnTo>
                  <a:lnTo>
                    <a:pt x="268" y="0"/>
                  </a:lnTo>
                  <a:lnTo>
                    <a:pt x="134" y="136"/>
                  </a:lnTo>
                  <a:lnTo>
                    <a:pt x="0" y="274"/>
                  </a:lnTo>
                  <a:close/>
                </a:path>
              </a:pathLst>
            </a:custGeom>
            <a:solidFill>
              <a:schemeClr val="accent2">
                <a:lumMod val="75000"/>
              </a:schemeClr>
            </a:solidFill>
            <a:ln w="38100" cap="flat" cmpd="sng">
              <a:noFill/>
              <a:prstDash val="solid"/>
              <a:round/>
              <a:headEnd type="none" w="med" len="med"/>
              <a:tailEnd type="none" w="med" len="med"/>
            </a:ln>
            <a:effectLst/>
            <a:sp3d extrusionH="381000" prstMaterial="dkEdge">
              <a:bevelT w="139700" prst="cross"/>
              <a:extrusionClr>
                <a:schemeClr val="bg1">
                  <a:lumMod val="75000"/>
                </a:schemeClr>
              </a:extrusionClr>
            </a:sp3d>
          </p:spPr>
          <p:txBody>
            <a:bodyPr/>
            <a:lstStyle/>
            <a:p>
              <a:pPr fontAlgn="auto">
                <a:spcBef>
                  <a:spcPts val="0"/>
                </a:spcBef>
                <a:spcAft>
                  <a:spcPts val="0"/>
                </a:spcAft>
                <a:defRPr/>
              </a:pPr>
              <a:endParaRPr lang="en-US" dirty="0">
                <a:latin typeface="Garamond" pitchFamily="18" charset="0"/>
              </a:endParaRPr>
            </a:p>
          </p:txBody>
        </p:sp>
      </p:grpSp>
      <p:sp>
        <p:nvSpPr>
          <p:cNvPr id="11" name="TextBox 10">
            <a:extLst>
              <a:ext uri="{FF2B5EF4-FFF2-40B4-BE49-F238E27FC236}">
                <a16:creationId xmlns:a16="http://schemas.microsoft.com/office/drawing/2014/main" xmlns="" id="{D8B21140-6289-0682-2612-CA7CB0C794BF}"/>
              </a:ext>
            </a:extLst>
          </p:cNvPr>
          <p:cNvSpPr txBox="1">
            <a:spLocks noChangeArrowheads="1"/>
          </p:cNvSpPr>
          <p:nvPr/>
        </p:nvSpPr>
        <p:spPr bwMode="auto">
          <a:xfrm>
            <a:off x="1723565" y="2212462"/>
            <a:ext cx="2449510" cy="1600438"/>
          </a:xfrm>
          <a:prstGeom prst="rect">
            <a:avLst/>
          </a:prstGeom>
          <a:noFill/>
          <a:ln w="9525">
            <a:noFill/>
            <a:miter lim="800000"/>
            <a:headEnd/>
            <a:tailEnd/>
          </a:ln>
        </p:spPr>
        <p:txBody>
          <a:bodyPr wrap="square">
            <a:spAutoFit/>
          </a:bodyPr>
          <a:lstStyle/>
          <a:p>
            <a:pPr algn="ctr"/>
            <a:r>
              <a:rPr lang="ro-RO" sz="1400" i="1" dirty="0">
                <a:latin typeface="Times New Roman" panose="02020603050405020304" pitchFamily="18" charset="0"/>
                <a:cs typeface="Times New Roman" panose="02020603050405020304" pitchFamily="18" charset="0"/>
              </a:rPr>
              <a:t>Membru în comitetul științific al Conferinței Internaționale “</a:t>
            </a:r>
            <a:r>
              <a:rPr lang="ro-RO" sz="1400" i="1" dirty="0" err="1">
                <a:latin typeface="Times New Roman" panose="02020603050405020304" pitchFamily="18" charset="0"/>
                <a:cs typeface="Times New Roman" panose="02020603050405020304" pitchFamily="18" charset="0"/>
              </a:rPr>
              <a:t>Present</a:t>
            </a:r>
            <a:r>
              <a:rPr lang="ro-RO" sz="1400" i="1" dirty="0">
                <a:latin typeface="Times New Roman" panose="02020603050405020304" pitchFamily="18" charset="0"/>
                <a:cs typeface="Times New Roman" panose="02020603050405020304" pitchFamily="18" charset="0"/>
              </a:rPr>
              <a:t> </a:t>
            </a:r>
            <a:r>
              <a:rPr lang="ro-RO" sz="1400" i="1" dirty="0" err="1">
                <a:latin typeface="Times New Roman" panose="02020603050405020304" pitchFamily="18" charset="0"/>
                <a:cs typeface="Times New Roman" panose="02020603050405020304" pitchFamily="18" charset="0"/>
              </a:rPr>
              <a:t>Issues</a:t>
            </a:r>
            <a:r>
              <a:rPr lang="ro-RO" sz="1400" i="1" dirty="0">
                <a:latin typeface="Times New Roman" panose="02020603050405020304" pitchFamily="18" charset="0"/>
                <a:cs typeface="Times New Roman" panose="02020603050405020304" pitchFamily="18" charset="0"/>
              </a:rPr>
              <a:t> of Global </a:t>
            </a:r>
            <a:r>
              <a:rPr lang="ro-RO" sz="1400" i="1" dirty="0" err="1">
                <a:latin typeface="Times New Roman" panose="02020603050405020304" pitchFamily="18" charset="0"/>
                <a:cs typeface="Times New Roman" panose="02020603050405020304" pitchFamily="18" charset="0"/>
              </a:rPr>
              <a:t>Economy</a:t>
            </a:r>
            <a:r>
              <a:rPr lang="ro-RO" sz="1400" i="1" dirty="0">
                <a:latin typeface="Times New Roman" panose="02020603050405020304" pitchFamily="18" charset="0"/>
                <a:cs typeface="Times New Roman" panose="02020603050405020304" pitchFamily="18" charset="0"/>
              </a:rPr>
              <a:t>” organizată de Facultatea de Științe Economice, UOC, </a:t>
            </a:r>
            <a:r>
              <a:rPr lang="en-US" sz="1400" i="1" dirty="0">
                <a:latin typeface="Times New Roman" panose="02020603050405020304" pitchFamily="18" charset="0"/>
                <a:cs typeface="Times New Roman" panose="02020603050405020304" pitchFamily="18" charset="0"/>
              </a:rPr>
              <a:t>2012 - </a:t>
            </a:r>
            <a:r>
              <a:rPr lang="en-US" sz="1400" i="1" dirty="0" err="1">
                <a:latin typeface="Times New Roman" panose="02020603050405020304" pitchFamily="18" charset="0"/>
                <a:cs typeface="Times New Roman" panose="02020603050405020304" pitchFamily="18" charset="0"/>
              </a:rPr>
              <a:t>prezent</a:t>
            </a:r>
            <a:endParaRPr lang="en-US" sz="1400" b="1" i="1" dirty="0">
              <a:latin typeface="Times New Roman" panose="02020603050405020304" pitchFamily="18" charset="0"/>
              <a:cs typeface="Times New Roman" panose="02020603050405020304" pitchFamily="18" charset="0"/>
            </a:endParaRPr>
          </a:p>
        </p:txBody>
      </p:sp>
      <p:sp>
        <p:nvSpPr>
          <p:cNvPr id="12" name="TextBox 11">
            <a:extLst>
              <a:ext uri="{FF2B5EF4-FFF2-40B4-BE49-F238E27FC236}">
                <a16:creationId xmlns:a16="http://schemas.microsoft.com/office/drawing/2014/main" xmlns="" id="{CA8D2BDE-73CB-E27E-B374-39FD531C8256}"/>
              </a:ext>
            </a:extLst>
          </p:cNvPr>
          <p:cNvSpPr txBox="1">
            <a:spLocks noChangeArrowheads="1"/>
          </p:cNvSpPr>
          <p:nvPr/>
        </p:nvSpPr>
        <p:spPr bwMode="auto">
          <a:xfrm>
            <a:off x="1476150" y="4020164"/>
            <a:ext cx="2595210" cy="1169551"/>
          </a:xfrm>
          <a:prstGeom prst="rect">
            <a:avLst/>
          </a:prstGeom>
          <a:noFill/>
          <a:ln w="9525">
            <a:noFill/>
            <a:miter lim="800000"/>
            <a:headEnd/>
            <a:tailEnd/>
          </a:ln>
        </p:spPr>
        <p:txBody>
          <a:bodyPr wrap="square">
            <a:spAutoFit/>
          </a:bodyPr>
          <a:lstStyle/>
          <a:p>
            <a:pPr algn="ctr"/>
            <a:r>
              <a:rPr lang="ro-RO" sz="1400" i="1" dirty="0">
                <a:latin typeface="Times New Roman" panose="02020603050405020304" pitchFamily="18" charset="0"/>
                <a:cs typeface="Times New Roman" panose="02020603050405020304" pitchFamily="18" charset="0"/>
              </a:rPr>
              <a:t>Membru în comitetul științific al Conferinței Internaționale “Global </a:t>
            </a:r>
            <a:r>
              <a:rPr lang="ro-RO" sz="1400" i="1" dirty="0" err="1">
                <a:latin typeface="Times New Roman" panose="02020603050405020304" pitchFamily="18" charset="0"/>
                <a:cs typeface="Times New Roman" panose="02020603050405020304" pitchFamily="18" charset="0"/>
              </a:rPr>
              <a:t>Economy</a:t>
            </a:r>
            <a:r>
              <a:rPr lang="ro-RO" sz="1400" i="1" dirty="0">
                <a:latin typeface="Times New Roman" panose="02020603050405020304" pitchFamily="18" charset="0"/>
                <a:cs typeface="Times New Roman" panose="02020603050405020304" pitchFamily="18" charset="0"/>
              </a:rPr>
              <a:t> </a:t>
            </a:r>
            <a:r>
              <a:rPr lang="ro-RO" sz="1400" i="1" dirty="0" err="1">
                <a:latin typeface="Times New Roman" panose="02020603050405020304" pitchFamily="18" charset="0"/>
                <a:cs typeface="Times New Roman" panose="02020603050405020304" pitchFamily="18" charset="0"/>
              </a:rPr>
              <a:t>under</a:t>
            </a:r>
            <a:r>
              <a:rPr lang="ro-RO" sz="1400" i="1" dirty="0">
                <a:latin typeface="Times New Roman" panose="02020603050405020304" pitchFamily="18" charset="0"/>
                <a:cs typeface="Times New Roman" panose="02020603050405020304" pitchFamily="18" charset="0"/>
              </a:rPr>
              <a:t> </a:t>
            </a:r>
            <a:r>
              <a:rPr lang="ro-RO" sz="1400" i="1" dirty="0" err="1">
                <a:latin typeface="Times New Roman" panose="02020603050405020304" pitchFamily="18" charset="0"/>
                <a:cs typeface="Times New Roman" panose="02020603050405020304" pitchFamily="18" charset="0"/>
              </a:rPr>
              <a:t>Crisis</a:t>
            </a:r>
            <a:r>
              <a:rPr lang="ro-RO" sz="1400" i="1" dirty="0">
                <a:latin typeface="Times New Roman" panose="02020603050405020304" pitchFamily="18" charset="0"/>
                <a:cs typeface="Times New Roman" panose="02020603050405020304" pitchFamily="18" charset="0"/>
              </a:rPr>
              <a:t>” organizată de Facultatea de Științe Economice, UOC </a:t>
            </a:r>
            <a:endParaRPr lang="en-US" sz="1400" i="1" dirty="0">
              <a:latin typeface="Times New Roman" panose="02020603050405020304" pitchFamily="18" charset="0"/>
              <a:cs typeface="Times New Roman" panose="02020603050405020304" pitchFamily="18" charset="0"/>
            </a:endParaRPr>
          </a:p>
        </p:txBody>
      </p:sp>
      <p:sp>
        <p:nvSpPr>
          <p:cNvPr id="14" name="TextBox 54">
            <a:extLst>
              <a:ext uri="{FF2B5EF4-FFF2-40B4-BE49-F238E27FC236}">
                <a16:creationId xmlns:a16="http://schemas.microsoft.com/office/drawing/2014/main" xmlns="" id="{7E750CF1-15F5-2607-986F-A1F594DD4E60}"/>
              </a:ext>
            </a:extLst>
          </p:cNvPr>
          <p:cNvSpPr txBox="1">
            <a:spLocks noChangeArrowheads="1"/>
          </p:cNvSpPr>
          <p:nvPr/>
        </p:nvSpPr>
        <p:spPr bwMode="auto">
          <a:xfrm>
            <a:off x="7483437" y="3541058"/>
            <a:ext cx="1801813" cy="1815882"/>
          </a:xfrm>
          <a:prstGeom prst="rect">
            <a:avLst/>
          </a:prstGeom>
          <a:noFill/>
          <a:ln w="9525">
            <a:noFill/>
            <a:miter lim="800000"/>
            <a:headEnd/>
            <a:tailEnd/>
          </a:ln>
        </p:spPr>
        <p:txBody>
          <a:bodyPr wrap="square">
            <a:spAutoFit/>
          </a:bodyPr>
          <a:lstStyle/>
          <a:p>
            <a:pPr algn="ctr"/>
            <a:r>
              <a:rPr lang="ro-RO" sz="1400" i="1" kern="0" dirty="0" err="1">
                <a:effectLst/>
                <a:latin typeface="Times New Roman" panose="02020603050405020304" pitchFamily="18" charset="0"/>
                <a:ea typeface="Calibri" panose="020F0502020204030204" pitchFamily="34" charset="0"/>
                <a:cs typeface="Times New Roman" panose="02020603050405020304" pitchFamily="18" charset="0"/>
              </a:rPr>
              <a:t>L'Institut</a:t>
            </a:r>
            <a:r>
              <a:rPr lang="ro-RO" sz="1400" i="1" kern="0" dirty="0">
                <a:effectLst/>
                <a:latin typeface="Times New Roman" panose="02020603050405020304" pitchFamily="18" charset="0"/>
                <a:ea typeface="Calibri" panose="020F0502020204030204" pitchFamily="34" charset="0"/>
                <a:cs typeface="Times New Roman" panose="02020603050405020304" pitchFamily="18" charset="0"/>
              </a:rPr>
              <a:t> CEDIMES (Centre de </a:t>
            </a:r>
            <a:r>
              <a:rPr lang="ro-RO" sz="1400" i="1" kern="0" dirty="0" err="1">
                <a:effectLst/>
                <a:latin typeface="Times New Roman" panose="02020603050405020304" pitchFamily="18" charset="0"/>
                <a:ea typeface="Calibri" panose="020F0502020204030204" pitchFamily="34" charset="0"/>
                <a:cs typeface="Times New Roman" panose="02020603050405020304" pitchFamily="18" charset="0"/>
              </a:rPr>
              <a:t>Developpement</a:t>
            </a:r>
            <a:r>
              <a:rPr lang="ro-RO" sz="1400" i="1" kern="0" dirty="0">
                <a:effectLst/>
                <a:latin typeface="Times New Roman" panose="02020603050405020304" pitchFamily="18" charset="0"/>
                <a:ea typeface="Calibri" panose="020F0502020204030204" pitchFamily="34" charset="0"/>
                <a:cs typeface="Times New Roman" panose="02020603050405020304" pitchFamily="18" charset="0"/>
              </a:rPr>
              <a:t> International et des </a:t>
            </a:r>
            <a:r>
              <a:rPr lang="ro-RO" sz="1400" i="1" kern="0" dirty="0" err="1">
                <a:effectLst/>
                <a:latin typeface="Times New Roman" panose="02020603050405020304" pitchFamily="18" charset="0"/>
                <a:ea typeface="Calibri" panose="020F0502020204030204" pitchFamily="34" charset="0"/>
                <a:cs typeface="Times New Roman" panose="02020603050405020304" pitchFamily="18" charset="0"/>
              </a:rPr>
              <a:t>Mouvements</a:t>
            </a:r>
            <a:r>
              <a:rPr lang="ro-RO" sz="1400" i="1" kern="0" dirty="0">
                <a:effectLst/>
                <a:latin typeface="Times New Roman" panose="02020603050405020304" pitchFamily="18" charset="0"/>
                <a:ea typeface="Calibri" panose="020F0502020204030204" pitchFamily="34" charset="0"/>
                <a:cs typeface="Times New Roman" panose="02020603050405020304" pitchFamily="18" charset="0"/>
              </a:rPr>
              <a:t> </a:t>
            </a:r>
            <a:r>
              <a:rPr lang="ro-RO" sz="1400" i="1" kern="0" dirty="0" err="1">
                <a:effectLst/>
                <a:latin typeface="Times New Roman" panose="02020603050405020304" pitchFamily="18" charset="0"/>
                <a:ea typeface="Calibri" panose="020F0502020204030204" pitchFamily="34" charset="0"/>
                <a:cs typeface="Times New Roman" panose="02020603050405020304" pitchFamily="18" charset="0"/>
              </a:rPr>
              <a:t>Economiques</a:t>
            </a:r>
            <a:r>
              <a:rPr lang="ro-RO" sz="1400" i="1" kern="0" dirty="0">
                <a:effectLst/>
                <a:latin typeface="Times New Roman" panose="02020603050405020304" pitchFamily="18" charset="0"/>
                <a:ea typeface="Calibri" panose="020F0502020204030204" pitchFamily="34" charset="0"/>
                <a:cs typeface="Times New Roman" panose="02020603050405020304" pitchFamily="18" charset="0"/>
              </a:rPr>
              <a:t> et </a:t>
            </a:r>
            <a:r>
              <a:rPr lang="ro-RO" sz="1400" i="1" kern="0" dirty="0" err="1">
                <a:effectLst/>
                <a:latin typeface="Times New Roman" panose="02020603050405020304" pitchFamily="18" charset="0"/>
                <a:ea typeface="Calibri" panose="020F0502020204030204" pitchFamily="34" charset="0"/>
                <a:cs typeface="Times New Roman" panose="02020603050405020304" pitchFamily="18" charset="0"/>
              </a:rPr>
              <a:t>Sociaux</a:t>
            </a:r>
            <a:r>
              <a:rPr lang="ro-RO" sz="1400" i="1" kern="0" dirty="0">
                <a:effectLst/>
                <a:latin typeface="Times New Roman" panose="02020603050405020304" pitchFamily="18" charset="0"/>
                <a:ea typeface="Calibri" panose="020F0502020204030204" pitchFamily="34" charset="0"/>
                <a:cs typeface="Times New Roman" panose="02020603050405020304" pitchFamily="18" charset="0"/>
              </a:rPr>
              <a:t>)</a:t>
            </a:r>
            <a:r>
              <a:rPr lang="ro-RO" sz="1400" kern="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400" kern="0" dirty="0">
                <a:effectLst/>
                <a:latin typeface="Times New Roman" panose="02020603050405020304" pitchFamily="18" charset="0"/>
                <a:ea typeface="Calibri" panose="020F0502020204030204" pitchFamily="34" charset="0"/>
                <a:cs typeface="Times New Roman" panose="02020603050405020304" pitchFamily="18" charset="0"/>
              </a:rPr>
              <a:t> - 2009 - </a:t>
            </a:r>
            <a:r>
              <a:rPr lang="en-US" sz="1400" kern="0" dirty="0" err="1">
                <a:effectLst/>
                <a:latin typeface="Times New Roman" panose="02020603050405020304" pitchFamily="18" charset="0"/>
                <a:ea typeface="Calibri" panose="020F0502020204030204" pitchFamily="34" charset="0"/>
                <a:cs typeface="Times New Roman" panose="02020603050405020304" pitchFamily="18" charset="0"/>
              </a:rPr>
              <a:t>prezent</a:t>
            </a:r>
            <a:endParaRPr lang="en-US" sz="1400" dirty="0">
              <a:solidFill>
                <a:schemeClr val="bg1"/>
              </a:solidFill>
              <a:latin typeface="Times New Roman" panose="02020603050405020304" pitchFamily="18" charset="0"/>
              <a:cs typeface="Times New Roman" panose="02020603050405020304" pitchFamily="18" charset="0"/>
            </a:endParaRPr>
          </a:p>
        </p:txBody>
      </p:sp>
      <p:sp>
        <p:nvSpPr>
          <p:cNvPr id="15" name="TextBox 54">
            <a:extLst>
              <a:ext uri="{FF2B5EF4-FFF2-40B4-BE49-F238E27FC236}">
                <a16:creationId xmlns:a16="http://schemas.microsoft.com/office/drawing/2014/main" xmlns="" id="{B3A02621-70F3-8FE7-F75C-CA911E3F18F7}"/>
              </a:ext>
            </a:extLst>
          </p:cNvPr>
          <p:cNvSpPr txBox="1">
            <a:spLocks noChangeArrowheads="1"/>
          </p:cNvSpPr>
          <p:nvPr/>
        </p:nvSpPr>
        <p:spPr bwMode="auto">
          <a:xfrm>
            <a:off x="4846483" y="1489144"/>
            <a:ext cx="1838404" cy="954107"/>
          </a:xfrm>
          <a:prstGeom prst="rect">
            <a:avLst/>
          </a:prstGeom>
          <a:noFill/>
          <a:ln w="9525">
            <a:noFill/>
            <a:miter lim="800000"/>
            <a:headEnd/>
            <a:tailEnd/>
          </a:ln>
        </p:spPr>
        <p:txBody>
          <a:bodyPr wrap="square">
            <a:spAutoFit/>
          </a:bodyPr>
          <a:lstStyle/>
          <a:p>
            <a:pPr algn="ctr"/>
            <a:r>
              <a:rPr lang="ro-RO" sz="1400" i="1" kern="0" dirty="0">
                <a:effectLst/>
                <a:latin typeface="Times New Roman" panose="02020603050405020304" pitchFamily="18" charset="0"/>
                <a:ea typeface="Calibri" panose="020F0502020204030204" pitchFamily="34" charset="0"/>
                <a:cs typeface="Times New Roman" panose="02020603050405020304" pitchFamily="18" charset="0"/>
              </a:rPr>
              <a:t>IGWT (</a:t>
            </a:r>
            <a:r>
              <a:rPr lang="ro-RO" sz="1400" i="1" kern="0" dirty="0" err="1">
                <a:effectLst/>
                <a:latin typeface="Times New Roman" panose="02020603050405020304" pitchFamily="18" charset="0"/>
                <a:ea typeface="Calibri" panose="020F0502020204030204" pitchFamily="34" charset="0"/>
                <a:cs typeface="Times New Roman" panose="02020603050405020304" pitchFamily="18" charset="0"/>
              </a:rPr>
              <a:t>Internationale</a:t>
            </a:r>
            <a:r>
              <a:rPr lang="ro-RO" sz="1400" i="1" kern="0" dirty="0">
                <a:effectLst/>
                <a:latin typeface="Times New Roman" panose="02020603050405020304" pitchFamily="18" charset="0"/>
                <a:ea typeface="Calibri" panose="020F0502020204030204" pitchFamily="34" charset="0"/>
                <a:cs typeface="Times New Roman" panose="02020603050405020304" pitchFamily="18" charset="0"/>
              </a:rPr>
              <a:t> </a:t>
            </a:r>
            <a:r>
              <a:rPr lang="ro-RO" sz="1400" i="1" kern="0" dirty="0" err="1">
                <a:effectLst/>
                <a:latin typeface="Times New Roman" panose="02020603050405020304" pitchFamily="18" charset="0"/>
                <a:ea typeface="Calibri" panose="020F0502020204030204" pitchFamily="34" charset="0"/>
                <a:cs typeface="Times New Roman" panose="02020603050405020304" pitchFamily="18" charset="0"/>
              </a:rPr>
              <a:t>Gesellschaft</a:t>
            </a:r>
            <a:r>
              <a:rPr lang="ro-RO" sz="1400" i="1" kern="0" dirty="0">
                <a:effectLst/>
                <a:latin typeface="Times New Roman" panose="02020603050405020304" pitchFamily="18" charset="0"/>
                <a:ea typeface="Calibri" panose="020F0502020204030204" pitchFamily="34" charset="0"/>
                <a:cs typeface="Times New Roman" panose="02020603050405020304" pitchFamily="18" charset="0"/>
              </a:rPr>
              <a:t> fur </a:t>
            </a:r>
            <a:r>
              <a:rPr lang="ro-RO" sz="1400" i="1" kern="0" dirty="0" err="1">
                <a:effectLst/>
                <a:latin typeface="Times New Roman" panose="02020603050405020304" pitchFamily="18" charset="0"/>
                <a:ea typeface="Calibri" panose="020F0502020204030204" pitchFamily="34" charset="0"/>
                <a:cs typeface="Times New Roman" panose="02020603050405020304" pitchFamily="18" charset="0"/>
              </a:rPr>
              <a:t>Warenwissenschaft</a:t>
            </a:r>
            <a:r>
              <a:rPr lang="ro-RO" sz="1400" i="1" kern="0" dirty="0">
                <a:effectLst/>
                <a:latin typeface="Times New Roman" panose="02020603050405020304" pitchFamily="18" charset="0"/>
                <a:ea typeface="Calibri" panose="020F0502020204030204" pitchFamily="34" charset="0"/>
                <a:cs typeface="Times New Roman" panose="02020603050405020304" pitchFamily="18" charset="0"/>
              </a:rPr>
              <a:t> </a:t>
            </a:r>
            <a:r>
              <a:rPr lang="ro-RO" sz="1400" i="1" kern="0" dirty="0" err="1">
                <a:effectLst/>
                <a:latin typeface="Times New Roman" panose="02020603050405020304" pitchFamily="18" charset="0"/>
                <a:ea typeface="Calibri" panose="020F0502020204030204" pitchFamily="34" charset="0"/>
                <a:cs typeface="Times New Roman" panose="02020603050405020304" pitchFamily="18" charset="0"/>
              </a:rPr>
              <a:t>und</a:t>
            </a:r>
            <a:r>
              <a:rPr lang="ro-RO" sz="1400" i="1" kern="0" dirty="0">
                <a:effectLst/>
                <a:latin typeface="Times New Roman" panose="02020603050405020304" pitchFamily="18" charset="0"/>
                <a:ea typeface="Calibri" panose="020F0502020204030204" pitchFamily="34" charset="0"/>
                <a:cs typeface="Times New Roman" panose="02020603050405020304" pitchFamily="18" charset="0"/>
              </a:rPr>
              <a:t> </a:t>
            </a:r>
            <a:r>
              <a:rPr lang="ro-RO" sz="1400" i="1" kern="0" dirty="0" err="1">
                <a:effectLst/>
                <a:latin typeface="Times New Roman" panose="02020603050405020304" pitchFamily="18" charset="0"/>
                <a:ea typeface="Calibri" panose="020F0502020204030204" pitchFamily="34" charset="0"/>
                <a:cs typeface="Times New Roman" panose="02020603050405020304" pitchFamily="18" charset="0"/>
              </a:rPr>
              <a:t>Technologie</a:t>
            </a:r>
            <a:r>
              <a:rPr lang="ro-RO" sz="1400" i="1" kern="0" dirty="0">
                <a:effectLst/>
                <a:latin typeface="Times New Roman" panose="02020603050405020304" pitchFamily="18" charset="0"/>
                <a:ea typeface="Calibri" panose="020F0502020204030204" pitchFamily="34" charset="0"/>
                <a:cs typeface="Times New Roman" panose="02020603050405020304" pitchFamily="18" charset="0"/>
              </a:rPr>
              <a:t>)</a:t>
            </a:r>
            <a:endParaRPr lang="en-US" sz="1400" dirty="0">
              <a:solidFill>
                <a:schemeClr val="bg1"/>
              </a:solidFill>
              <a:latin typeface="Times New Roman" panose="02020603050405020304" pitchFamily="18" charset="0"/>
              <a:cs typeface="Times New Roman" panose="02020603050405020304" pitchFamily="18" charset="0"/>
            </a:endParaRPr>
          </a:p>
        </p:txBody>
      </p:sp>
      <p:sp>
        <p:nvSpPr>
          <p:cNvPr id="16" name="TextBox 54">
            <a:extLst>
              <a:ext uri="{FF2B5EF4-FFF2-40B4-BE49-F238E27FC236}">
                <a16:creationId xmlns:a16="http://schemas.microsoft.com/office/drawing/2014/main" xmlns="" id="{85D80382-C8D3-E870-E54D-B18E26B2A157}"/>
              </a:ext>
            </a:extLst>
          </p:cNvPr>
          <p:cNvSpPr txBox="1">
            <a:spLocks noChangeArrowheads="1"/>
          </p:cNvSpPr>
          <p:nvPr/>
        </p:nvSpPr>
        <p:spPr bwMode="auto">
          <a:xfrm>
            <a:off x="4937365" y="5169421"/>
            <a:ext cx="1801813" cy="954107"/>
          </a:xfrm>
          <a:prstGeom prst="rect">
            <a:avLst/>
          </a:prstGeom>
          <a:noFill/>
          <a:ln w="9525">
            <a:noFill/>
            <a:miter lim="800000"/>
            <a:headEnd/>
            <a:tailEnd/>
          </a:ln>
        </p:spPr>
        <p:txBody>
          <a:bodyPr wrap="square">
            <a:spAutoFit/>
          </a:bodyPr>
          <a:lstStyle/>
          <a:p>
            <a:pPr algn="ctr"/>
            <a:r>
              <a:rPr lang="ro-RO" sz="1400" i="1" kern="0" dirty="0">
                <a:effectLst/>
                <a:latin typeface="Times New Roman" panose="02020603050405020304" pitchFamily="18" charset="0"/>
                <a:ea typeface="Calibri" panose="020F0502020204030204" pitchFamily="34" charset="0"/>
                <a:cs typeface="Times New Roman" panose="02020603050405020304" pitchFamily="18" charset="0"/>
              </a:rPr>
              <a:t>EBEN (Asociația European Business </a:t>
            </a:r>
            <a:r>
              <a:rPr lang="ro-RO" sz="1400" i="1" kern="0" dirty="0" err="1">
                <a:effectLst/>
                <a:latin typeface="Times New Roman" panose="02020603050405020304" pitchFamily="18" charset="0"/>
                <a:ea typeface="Calibri" panose="020F0502020204030204" pitchFamily="34" charset="0"/>
                <a:cs typeface="Times New Roman" panose="02020603050405020304" pitchFamily="18" charset="0"/>
              </a:rPr>
              <a:t>Ethics</a:t>
            </a:r>
            <a:r>
              <a:rPr lang="ro-RO" sz="1400" i="1" kern="0" dirty="0">
                <a:effectLst/>
                <a:latin typeface="Times New Roman" panose="02020603050405020304" pitchFamily="18" charset="0"/>
                <a:ea typeface="Calibri" panose="020F0502020204030204" pitchFamily="34" charset="0"/>
                <a:cs typeface="Times New Roman" panose="02020603050405020304" pitchFamily="18" charset="0"/>
              </a:rPr>
              <a:t> </a:t>
            </a:r>
            <a:r>
              <a:rPr lang="ro-RO" sz="1400" i="1" kern="0" dirty="0" err="1">
                <a:effectLst/>
                <a:latin typeface="Times New Roman" panose="02020603050405020304" pitchFamily="18" charset="0"/>
                <a:ea typeface="Calibri" panose="020F0502020204030204" pitchFamily="34" charset="0"/>
                <a:cs typeface="Times New Roman" panose="02020603050405020304" pitchFamily="18" charset="0"/>
              </a:rPr>
              <a:t>Network</a:t>
            </a:r>
            <a:r>
              <a:rPr lang="ro-RO" sz="1400" i="1" kern="0" dirty="0">
                <a:effectLst/>
                <a:latin typeface="Times New Roman" panose="02020603050405020304" pitchFamily="18" charset="0"/>
                <a:ea typeface="Calibri" panose="020F0502020204030204" pitchFamily="34" charset="0"/>
                <a:cs typeface="Times New Roman" panose="02020603050405020304" pitchFamily="18" charset="0"/>
              </a:rPr>
              <a:t> RO)</a:t>
            </a:r>
            <a:r>
              <a:rPr lang="en-US" sz="1400" i="1" kern="0" dirty="0">
                <a:effectLst/>
                <a:latin typeface="Times New Roman" panose="02020603050405020304" pitchFamily="18" charset="0"/>
                <a:ea typeface="Calibri" panose="020F0502020204030204" pitchFamily="34" charset="0"/>
                <a:cs typeface="Times New Roman" panose="02020603050405020304" pitchFamily="18" charset="0"/>
              </a:rPr>
              <a:t>- 2021 - </a:t>
            </a:r>
            <a:r>
              <a:rPr lang="en-US" sz="1400" i="1" kern="0" dirty="0" err="1">
                <a:effectLst/>
                <a:latin typeface="Times New Roman" panose="02020603050405020304" pitchFamily="18" charset="0"/>
                <a:ea typeface="Calibri" panose="020F0502020204030204" pitchFamily="34" charset="0"/>
                <a:cs typeface="Times New Roman" panose="02020603050405020304" pitchFamily="18" charset="0"/>
              </a:rPr>
              <a:t>prezent</a:t>
            </a:r>
            <a:endParaRPr lang="en-US" sz="1400" dirty="0">
              <a:solidFill>
                <a:schemeClr val="bg1"/>
              </a:solidFill>
              <a:latin typeface="Times New Roman" panose="02020603050405020304" pitchFamily="18" charset="0"/>
              <a:cs typeface="Times New Roman" panose="02020603050405020304" pitchFamily="18" charset="0"/>
            </a:endParaRPr>
          </a:p>
        </p:txBody>
      </p:sp>
      <p:sp>
        <p:nvSpPr>
          <p:cNvPr id="17" name="TextBox 54">
            <a:extLst>
              <a:ext uri="{FF2B5EF4-FFF2-40B4-BE49-F238E27FC236}">
                <a16:creationId xmlns:a16="http://schemas.microsoft.com/office/drawing/2014/main" xmlns="" id="{44DB599E-96F4-9B1F-B133-913C9A33CF02}"/>
              </a:ext>
            </a:extLst>
          </p:cNvPr>
          <p:cNvSpPr txBox="1">
            <a:spLocks noChangeArrowheads="1"/>
          </p:cNvSpPr>
          <p:nvPr/>
        </p:nvSpPr>
        <p:spPr bwMode="auto">
          <a:xfrm>
            <a:off x="7067990" y="1868873"/>
            <a:ext cx="2155847" cy="1169551"/>
          </a:xfrm>
          <a:prstGeom prst="rect">
            <a:avLst/>
          </a:prstGeom>
          <a:noFill/>
          <a:ln w="9525">
            <a:noFill/>
            <a:miter lim="800000"/>
            <a:headEnd/>
            <a:tailEnd/>
          </a:ln>
        </p:spPr>
        <p:txBody>
          <a:bodyPr wrap="square">
            <a:spAutoFit/>
          </a:bodyPr>
          <a:lstStyle/>
          <a:p>
            <a:pPr algn="ctr"/>
            <a:r>
              <a:rPr lang="ro-RO" sz="1400" i="1" kern="0" dirty="0">
                <a:effectLst/>
                <a:latin typeface="Times New Roman" panose="02020603050405020304" pitchFamily="18" charset="0"/>
                <a:ea typeface="Calibri" panose="020F0502020204030204" pitchFamily="34" charset="0"/>
                <a:cs typeface="Times New Roman" panose="02020603050405020304" pitchFamily="18" charset="0"/>
              </a:rPr>
              <a:t>Activitatea de recenzor la Analele Universității "Ovidius" Constanța</a:t>
            </a:r>
            <a:r>
              <a:rPr lang="ro-RO" sz="1400" kern="0" dirty="0">
                <a:effectLst/>
                <a:latin typeface="Times New Roman" panose="02020603050405020304" pitchFamily="18" charset="0"/>
                <a:ea typeface="Calibri" panose="020F0502020204030204" pitchFamily="34" charset="0"/>
                <a:cs typeface="Times New Roman" panose="02020603050405020304" pitchFamily="18" charset="0"/>
              </a:rPr>
              <a:t>, Seria Științe Economice</a:t>
            </a:r>
            <a:r>
              <a:rPr lang="en-US" sz="1400" kern="0" dirty="0">
                <a:effectLst/>
                <a:latin typeface="Times New Roman" panose="02020603050405020304" pitchFamily="18" charset="0"/>
                <a:ea typeface="Calibri" panose="020F0502020204030204" pitchFamily="34" charset="0"/>
                <a:cs typeface="Times New Roman" panose="02020603050405020304" pitchFamily="18" charset="0"/>
              </a:rPr>
              <a:t> – 2010-prezent</a:t>
            </a:r>
            <a:endParaRPr lang="en-US" sz="14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8201127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829C59FD-35BE-6BFD-0E83-29FBA986E017}"/>
              </a:ext>
            </a:extLst>
          </p:cNvPr>
          <p:cNvSpPr/>
          <p:nvPr/>
        </p:nvSpPr>
        <p:spPr>
          <a:xfrm>
            <a:off x="2019300" y="196645"/>
            <a:ext cx="8153400" cy="523220"/>
          </a:xfrm>
          <a:prstGeom prst="rect">
            <a:avLst/>
          </a:prstGeom>
        </p:spPr>
        <p:txBody>
          <a:bodyPr wrap="square">
            <a:spAutoFit/>
          </a:bodyPr>
          <a:lstStyle/>
          <a:p>
            <a:pPr lvl="0" algn="ctr">
              <a:defRPr/>
            </a:pPr>
            <a:r>
              <a:rPr lang="ro-RO" sz="2600" b="1" kern="0" dirty="0">
                <a:solidFill>
                  <a:schemeClr val="accent2">
                    <a:lumMod val="50000"/>
                  </a:schemeClr>
                </a:solidFill>
                <a:latin typeface="Georgia" pitchFamily="18" charset="0"/>
                <a:ea typeface="+mj-ea"/>
                <a:cs typeface="Times New Roman" pitchFamily="18" charset="0"/>
              </a:rPr>
              <a:t>II.  </a:t>
            </a:r>
            <a:r>
              <a:rPr lang="ro-RO" sz="2800" b="1" kern="0" dirty="0">
                <a:solidFill>
                  <a:schemeClr val="accent2">
                    <a:lumMod val="50000"/>
                  </a:schemeClr>
                </a:solidFill>
                <a:latin typeface="Times New Roman" panose="02020603050405020304" pitchFamily="18" charset="0"/>
                <a:ea typeface="+mj-ea"/>
                <a:cs typeface="Times New Roman" panose="02020603050405020304" pitchFamily="18" charset="0"/>
              </a:rPr>
              <a:t>Direcții profesionale și academice</a:t>
            </a:r>
            <a:endParaRPr kumimoji="0" lang="en-US" sz="2800" b="0" i="0" u="none" strike="noStrike" kern="0" cap="none" spc="0" normalizeH="0" baseline="0" noProof="0" dirty="0">
              <a:ln>
                <a:noFill/>
              </a:ln>
              <a:solidFill>
                <a:schemeClr val="accent2">
                  <a:lumMod val="50000"/>
                </a:schemeClr>
              </a:solidFill>
              <a:effectLst/>
              <a:uLnTx/>
              <a:uFillTx/>
              <a:latin typeface="Times New Roman" panose="02020603050405020304" pitchFamily="18" charset="0"/>
              <a:cs typeface="Times New Roman" panose="02020603050405020304" pitchFamily="18" charset="0"/>
            </a:endParaRPr>
          </a:p>
        </p:txBody>
      </p:sp>
      <p:sp>
        <p:nvSpPr>
          <p:cNvPr id="24" name="Freeform 3">
            <a:extLst>
              <a:ext uri="{FF2B5EF4-FFF2-40B4-BE49-F238E27FC236}">
                <a16:creationId xmlns:a16="http://schemas.microsoft.com/office/drawing/2014/main" xmlns="" id="{46BB398E-A886-2FE5-BB90-B7D6681D99FA}"/>
              </a:ext>
            </a:extLst>
          </p:cNvPr>
          <p:cNvSpPr>
            <a:spLocks noEditPoints="1"/>
          </p:cNvSpPr>
          <p:nvPr/>
        </p:nvSpPr>
        <p:spPr bwMode="gray">
          <a:xfrm>
            <a:off x="2087357" y="1363981"/>
            <a:ext cx="6719887" cy="5019675"/>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gradFill rotWithShape="1">
            <a:gsLst>
              <a:gs pos="0">
                <a:schemeClr val="tx1">
                  <a:lumMod val="50000"/>
                  <a:lumOff val="50000"/>
                </a:schemeClr>
              </a:gs>
              <a:gs pos="50000">
                <a:schemeClr val="tx1">
                  <a:lumMod val="75000"/>
                  <a:lumOff val="25000"/>
                </a:schemeClr>
              </a:gs>
              <a:gs pos="100000">
                <a:schemeClr val="tx1">
                  <a:lumMod val="95000"/>
                  <a:lumOff val="5000"/>
                </a:schemeClr>
              </a:gs>
            </a:gsLst>
            <a:lin ang="5400000" scaled="0"/>
          </a:gradFill>
          <a:ln w="0">
            <a:noFill/>
            <a:prstDash val="solid"/>
            <a:round/>
            <a:headEnd/>
            <a:tailEnd/>
          </a:ln>
          <a:effectLst>
            <a:outerShdw blurRad="266700" dist="1460500" dir="6360000" sx="91000" sy="91000" rotWithShape="0">
              <a:prstClr val="black">
                <a:alpha val="31000"/>
              </a:prstClr>
            </a:outerShdw>
          </a:effectLst>
          <a:scene3d>
            <a:camera prst="isometricOffAxis1Top">
              <a:rot lat="17631396" lon="20225593" rev="1613221"/>
            </a:camera>
            <a:lightRig rig="twoPt" dir="t">
              <a:rot lat="0" lon="0" rev="0"/>
            </a:lightRig>
          </a:scene3d>
          <a:sp3d extrusionH="254000" prstMaterial="dkEdge">
            <a:extrusionClr>
              <a:schemeClr val="bg2">
                <a:lumMod val="75000"/>
              </a:schemeClr>
            </a:extrusionClr>
          </a:sp3d>
        </p:spPr>
        <p:txBody>
          <a:bodyPr/>
          <a:lstStyle/>
          <a:p>
            <a:pPr fontAlgn="auto">
              <a:spcBef>
                <a:spcPts val="0"/>
              </a:spcBef>
              <a:spcAft>
                <a:spcPts val="0"/>
              </a:spcAft>
              <a:defRPr/>
            </a:pPr>
            <a:endParaRPr lang="en-US" dirty="0">
              <a:latin typeface="Garamond" pitchFamily="18" charset="0"/>
            </a:endParaRPr>
          </a:p>
        </p:txBody>
      </p:sp>
      <p:grpSp>
        <p:nvGrpSpPr>
          <p:cNvPr id="25" name="Group 64">
            <a:extLst>
              <a:ext uri="{FF2B5EF4-FFF2-40B4-BE49-F238E27FC236}">
                <a16:creationId xmlns:a16="http://schemas.microsoft.com/office/drawing/2014/main" xmlns="" id="{D88B6614-8ADA-6065-CBE1-CBF984FF9DC8}"/>
              </a:ext>
            </a:extLst>
          </p:cNvPr>
          <p:cNvGrpSpPr>
            <a:grpSpLocks/>
          </p:cNvGrpSpPr>
          <p:nvPr/>
        </p:nvGrpSpPr>
        <p:grpSpPr bwMode="auto">
          <a:xfrm>
            <a:off x="2727416" y="1742452"/>
            <a:ext cx="3657600" cy="1516891"/>
            <a:chOff x="1616371" y="2216077"/>
            <a:chExt cx="3657600" cy="1517723"/>
          </a:xfrm>
        </p:grpSpPr>
        <p:grpSp>
          <p:nvGrpSpPr>
            <p:cNvPr id="26" name="Group 39">
              <a:extLst>
                <a:ext uri="{FF2B5EF4-FFF2-40B4-BE49-F238E27FC236}">
                  <a16:creationId xmlns:a16="http://schemas.microsoft.com/office/drawing/2014/main" xmlns="" id="{31847D7C-A309-B1CE-8A60-49D338AC5EC7}"/>
                </a:ext>
              </a:extLst>
            </p:cNvPr>
            <p:cNvGrpSpPr>
              <a:grpSpLocks/>
            </p:cNvGrpSpPr>
            <p:nvPr/>
          </p:nvGrpSpPr>
          <p:grpSpPr bwMode="auto">
            <a:xfrm>
              <a:off x="1616371" y="2216077"/>
              <a:ext cx="3657600" cy="1212756"/>
              <a:chOff x="3445171" y="1683471"/>
              <a:chExt cx="3657600" cy="1212756"/>
            </a:xfrm>
          </p:grpSpPr>
          <p:cxnSp>
            <p:nvCxnSpPr>
              <p:cNvPr id="31" name="Straight Connector 30">
                <a:extLst>
                  <a:ext uri="{FF2B5EF4-FFF2-40B4-BE49-F238E27FC236}">
                    <a16:creationId xmlns:a16="http://schemas.microsoft.com/office/drawing/2014/main" xmlns="" id="{336E60ED-24BD-0626-4FB9-863BB5834EDC}"/>
                  </a:ext>
                </a:extLst>
              </p:cNvPr>
              <p:cNvCxnSpPr/>
              <p:nvPr/>
            </p:nvCxnSpPr>
            <p:spPr>
              <a:xfrm rot="5400000">
                <a:off x="4152692" y="2513430"/>
                <a:ext cx="762418" cy="3175"/>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xmlns="" id="{099C36BC-AE92-EE6A-2F19-C50303EDE25D}"/>
                  </a:ext>
                </a:extLst>
              </p:cNvPr>
              <p:cNvCxnSpPr/>
              <p:nvPr/>
            </p:nvCxnSpPr>
            <p:spPr>
              <a:xfrm>
                <a:off x="3581400" y="2136986"/>
                <a:ext cx="1905000" cy="1588"/>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3" name="TextBox 42">
                <a:extLst>
                  <a:ext uri="{FF2B5EF4-FFF2-40B4-BE49-F238E27FC236}">
                    <a16:creationId xmlns:a16="http://schemas.microsoft.com/office/drawing/2014/main" xmlns="" id="{89214CF5-549A-14DD-8858-179D9CAADF03}"/>
                  </a:ext>
                </a:extLst>
              </p:cNvPr>
              <p:cNvSpPr txBox="1">
                <a:spLocks noChangeArrowheads="1"/>
              </p:cNvSpPr>
              <p:nvPr/>
            </p:nvSpPr>
            <p:spPr bwMode="auto">
              <a:xfrm>
                <a:off x="3445171" y="1683471"/>
                <a:ext cx="3657600" cy="400330"/>
              </a:xfrm>
              <a:prstGeom prst="rect">
                <a:avLst/>
              </a:prstGeom>
              <a:noFill/>
              <a:ln w="9525">
                <a:noFill/>
                <a:miter lim="800000"/>
                <a:headEnd/>
                <a:tailEnd/>
              </a:ln>
            </p:spPr>
            <p:txBody>
              <a:bodyPr>
                <a:spAutoFit/>
              </a:bodyPr>
              <a:lstStyle/>
              <a:p>
                <a:r>
                  <a:rPr lang="en-US" sz="2000" b="1" dirty="0">
                    <a:latin typeface="Times New Roman" panose="02020603050405020304" pitchFamily="18" charset="0"/>
                    <a:cs typeface="Times New Roman" panose="02020603050405020304" pitchFamily="18" charset="0"/>
                  </a:rPr>
                  <a:t>PREPARATOR (2000</a:t>
                </a:r>
                <a:r>
                  <a:rPr lang="ro-RO" sz="2000" b="1" dirty="0">
                    <a:latin typeface="Times New Roman" panose="02020603050405020304" pitchFamily="18" charset="0"/>
                    <a:cs typeface="Times New Roman" panose="02020603050405020304" pitchFamily="18" charset="0"/>
                  </a:rPr>
                  <a:t>-200</a:t>
                </a:r>
                <a:r>
                  <a:rPr lang="en-US" sz="2000" b="1" dirty="0">
                    <a:latin typeface="Times New Roman" panose="02020603050405020304" pitchFamily="18" charset="0"/>
                    <a:cs typeface="Times New Roman" panose="02020603050405020304" pitchFamily="18" charset="0"/>
                  </a:rPr>
                  <a:t>3</a:t>
                </a:r>
                <a:r>
                  <a:rPr lang="ro-RO" sz="2000" b="1" dirty="0">
                    <a:latin typeface="Times New Roman" panose="02020603050405020304" pitchFamily="18" charset="0"/>
                    <a:cs typeface="Times New Roman" panose="02020603050405020304" pitchFamily="18" charset="0"/>
                  </a:rPr>
                  <a:t>)</a:t>
                </a:r>
                <a:endParaRPr lang="en-US" sz="2000" b="1" dirty="0">
                  <a:latin typeface="Times New Roman" panose="02020603050405020304" pitchFamily="18" charset="0"/>
                  <a:cs typeface="Times New Roman" panose="02020603050405020304" pitchFamily="18" charset="0"/>
                </a:endParaRPr>
              </a:p>
            </p:txBody>
          </p:sp>
        </p:grpSp>
        <p:grpSp>
          <p:nvGrpSpPr>
            <p:cNvPr id="27" name="Gruppe 137">
              <a:extLst>
                <a:ext uri="{FF2B5EF4-FFF2-40B4-BE49-F238E27FC236}">
                  <a16:creationId xmlns:a16="http://schemas.microsoft.com/office/drawing/2014/main" xmlns="" id="{CAA8D98B-6A36-0EB4-9E41-D25509C306FD}"/>
                </a:ext>
              </a:extLst>
            </p:cNvPr>
            <p:cNvGrpSpPr>
              <a:grpSpLocks/>
            </p:cNvGrpSpPr>
            <p:nvPr/>
          </p:nvGrpSpPr>
          <p:grpSpPr bwMode="auto">
            <a:xfrm>
              <a:off x="2362200" y="2968626"/>
              <a:ext cx="685800" cy="765174"/>
              <a:chOff x="473201" y="2942956"/>
              <a:chExt cx="953523" cy="1036016"/>
            </a:xfrm>
          </p:grpSpPr>
          <p:sp>
            <p:nvSpPr>
              <p:cNvPr id="28" name="Ellipse 138">
                <a:extLst>
                  <a:ext uri="{FF2B5EF4-FFF2-40B4-BE49-F238E27FC236}">
                    <a16:creationId xmlns:a16="http://schemas.microsoft.com/office/drawing/2014/main" xmlns="" id="{ADFC55BC-3FC9-2754-93DE-1251A594082F}"/>
                  </a:ext>
                </a:extLst>
              </p:cNvPr>
              <p:cNvSpPr/>
              <p:nvPr/>
            </p:nvSpPr>
            <p:spPr bwMode="auto">
              <a:xfrm>
                <a:off x="517728" y="3793752"/>
                <a:ext cx="846720" cy="185220"/>
              </a:xfrm>
              <a:prstGeom prst="ellipse">
                <a:avLst/>
              </a:prstGeom>
              <a:gradFill flip="none" rotWithShape="1">
                <a:gsLst>
                  <a:gs pos="100000">
                    <a:srgbClr val="FFFFFF">
                      <a:alpha val="0"/>
                    </a:srgbClr>
                  </a:gs>
                  <a:gs pos="0">
                    <a:srgbClr val="E6E6E6">
                      <a:lumMod val="10000"/>
                      <a:alpha val="76000"/>
                    </a:srgbClr>
                  </a:gs>
                </a:gsLst>
                <a:path path="shape">
                  <a:fillToRect l="50000" t="50000" r="50000" b="50000"/>
                </a:path>
                <a:tileRect/>
              </a:gradFill>
              <a:ln w="9525" cap="flat" cmpd="sng" algn="ctr">
                <a:noFill/>
                <a:prstDash val="solid"/>
              </a:ln>
              <a:effectLst/>
            </p:spPr>
            <p:txBody>
              <a:bodyPr anchor="ctr"/>
              <a:lstStyle/>
              <a:p>
                <a:pPr algn="ctr" fontAlgn="auto">
                  <a:spcBef>
                    <a:spcPts val="0"/>
                  </a:spcBef>
                  <a:spcAft>
                    <a:spcPts val="0"/>
                  </a:spcAft>
                  <a:defRPr/>
                </a:pPr>
                <a:endParaRPr lang="en-US" sz="2000" dirty="0">
                  <a:solidFill>
                    <a:srgbClr val="FFFFFF"/>
                  </a:solidFill>
                  <a:latin typeface="Garamond" pitchFamily="18" charset="0"/>
                  <a:ea typeface="ＭＳ Ｐゴシック" pitchFamily="-111" charset="-128"/>
                </a:endParaRPr>
              </a:p>
            </p:txBody>
          </p:sp>
          <p:sp>
            <p:nvSpPr>
              <p:cNvPr id="29" name="Ellipse 139">
                <a:extLst>
                  <a:ext uri="{FF2B5EF4-FFF2-40B4-BE49-F238E27FC236}">
                    <a16:creationId xmlns:a16="http://schemas.microsoft.com/office/drawing/2014/main" xmlns="" id="{7E8EE101-92BE-BE5B-1888-9C566AD7E1AE}"/>
                  </a:ext>
                </a:extLst>
              </p:cNvPr>
              <p:cNvSpPr>
                <a:spLocks noChangeArrowheads="1"/>
              </p:cNvSpPr>
              <p:nvPr/>
            </p:nvSpPr>
            <p:spPr bwMode="auto">
              <a:xfrm>
                <a:off x="473201" y="2942956"/>
                <a:ext cx="953523" cy="953012"/>
              </a:xfrm>
              <a:prstGeom prst="ellipse">
                <a:avLst/>
              </a:prstGeom>
              <a:solidFill>
                <a:schemeClr val="accent6"/>
              </a:solidFill>
              <a:ln w="3175">
                <a:solidFill>
                  <a:srgbClr val="FFCC00"/>
                </a:solidFill>
                <a:miter lim="800000"/>
                <a:headEnd/>
                <a:tailEnd/>
              </a:ln>
            </p:spPr>
            <p:txBody>
              <a:bodyPr anchor="ctr"/>
              <a:lstStyle/>
              <a:p>
                <a:pPr indent="-342900" algn="ctr">
                  <a:buFont typeface="Calibri" pitchFamily="34" charset="0"/>
                  <a:buAutoNum type="arabicPeriod"/>
                </a:pPr>
                <a:endParaRPr lang="ro-RO" sz="1600">
                  <a:solidFill>
                    <a:srgbClr val="000000"/>
                  </a:solidFill>
                  <a:latin typeface="Garamond" pitchFamily="18" charset="0"/>
                  <a:ea typeface="ＭＳ Ｐゴシック" pitchFamily="34" charset="-128"/>
                </a:endParaRPr>
              </a:p>
            </p:txBody>
          </p:sp>
          <p:sp>
            <p:nvSpPr>
              <p:cNvPr id="30" name="Ellipse 140">
                <a:extLst>
                  <a:ext uri="{FF2B5EF4-FFF2-40B4-BE49-F238E27FC236}">
                    <a16:creationId xmlns:a16="http://schemas.microsoft.com/office/drawing/2014/main" xmlns="" id="{2AE7E39E-42D6-6D79-E6C7-0C2085741FFA}"/>
                  </a:ext>
                </a:extLst>
              </p:cNvPr>
              <p:cNvSpPr>
                <a:spLocks noChangeArrowheads="1"/>
              </p:cNvSpPr>
              <p:nvPr/>
            </p:nvSpPr>
            <p:spPr bwMode="auto">
              <a:xfrm>
                <a:off x="589896" y="2966013"/>
                <a:ext cx="698636" cy="516471"/>
              </a:xfrm>
              <a:prstGeom prst="ellipse">
                <a:avLst/>
              </a:prstGeom>
              <a:gradFill rotWithShape="1">
                <a:gsLst>
                  <a:gs pos="0">
                    <a:srgbClr val="FFFCF9">
                      <a:alpha val="76999"/>
                    </a:srgbClr>
                  </a:gs>
                  <a:gs pos="100000">
                    <a:srgbClr val="FFFFFF">
                      <a:alpha val="0"/>
                    </a:srgbClr>
                  </a:gs>
                </a:gsLst>
                <a:lin ang="5400000"/>
              </a:gradFill>
              <a:ln w="9525">
                <a:noFill/>
                <a:round/>
                <a:headEnd/>
                <a:tailEnd/>
              </a:ln>
            </p:spPr>
            <p:txBody>
              <a:bodyPr anchor="ctr"/>
              <a:lstStyle/>
              <a:p>
                <a:pPr marL="342900" indent="-342900" algn="ctr">
                  <a:buFont typeface="Calibri" pitchFamily="34" charset="0"/>
                  <a:buAutoNum type="arabicPeriod"/>
                </a:pPr>
                <a:endParaRPr lang="ro-RO" sz="2000">
                  <a:solidFill>
                    <a:srgbClr val="FFFFFF"/>
                  </a:solidFill>
                  <a:latin typeface="Garamond" pitchFamily="18" charset="0"/>
                  <a:ea typeface="ＭＳ Ｐゴシック" pitchFamily="34" charset="-128"/>
                </a:endParaRPr>
              </a:p>
            </p:txBody>
          </p:sp>
        </p:grpSp>
      </p:grpSp>
      <p:grpSp>
        <p:nvGrpSpPr>
          <p:cNvPr id="34" name="Group 71">
            <a:extLst>
              <a:ext uri="{FF2B5EF4-FFF2-40B4-BE49-F238E27FC236}">
                <a16:creationId xmlns:a16="http://schemas.microsoft.com/office/drawing/2014/main" xmlns="" id="{19013F4E-6F8C-F98B-5FA1-0CB41E438677}"/>
              </a:ext>
            </a:extLst>
          </p:cNvPr>
          <p:cNvGrpSpPr>
            <a:grpSpLocks/>
          </p:cNvGrpSpPr>
          <p:nvPr/>
        </p:nvGrpSpPr>
        <p:grpSpPr bwMode="auto">
          <a:xfrm>
            <a:off x="6503488" y="2954543"/>
            <a:ext cx="4056358" cy="3220228"/>
            <a:chOff x="5392470" y="3429000"/>
            <a:chExt cx="4055898" cy="3219408"/>
          </a:xfrm>
        </p:grpSpPr>
        <p:grpSp>
          <p:nvGrpSpPr>
            <p:cNvPr id="35" name="Group 45">
              <a:extLst>
                <a:ext uri="{FF2B5EF4-FFF2-40B4-BE49-F238E27FC236}">
                  <a16:creationId xmlns:a16="http://schemas.microsoft.com/office/drawing/2014/main" xmlns="" id="{7B3F30F0-A3A8-A1CB-195A-28D1DF4BBEAE}"/>
                </a:ext>
              </a:extLst>
            </p:cNvPr>
            <p:cNvGrpSpPr>
              <a:grpSpLocks/>
            </p:cNvGrpSpPr>
            <p:nvPr/>
          </p:nvGrpSpPr>
          <p:grpSpPr bwMode="auto">
            <a:xfrm>
              <a:off x="6019800" y="3429000"/>
              <a:ext cx="1076325" cy="1265238"/>
              <a:chOff x="6019800" y="3429000"/>
              <a:chExt cx="1076325" cy="1265238"/>
            </a:xfrm>
          </p:grpSpPr>
          <p:sp>
            <p:nvSpPr>
              <p:cNvPr id="40" name="Ellipse 99">
                <a:extLst>
                  <a:ext uri="{FF2B5EF4-FFF2-40B4-BE49-F238E27FC236}">
                    <a16:creationId xmlns:a16="http://schemas.microsoft.com/office/drawing/2014/main" xmlns="" id="{C6853B8C-1771-0EF2-22D6-915AFA0604FE}"/>
                  </a:ext>
                </a:extLst>
              </p:cNvPr>
              <p:cNvSpPr/>
              <p:nvPr/>
            </p:nvSpPr>
            <p:spPr bwMode="auto">
              <a:xfrm>
                <a:off x="6019800" y="3429000"/>
                <a:ext cx="1076325" cy="1161414"/>
              </a:xfrm>
              <a:prstGeom prst="ellipse">
                <a:avLst/>
              </a:prstGeom>
              <a:solidFill>
                <a:srgbClr val="1D78DD"/>
              </a:solidFill>
              <a:ln w="9525" cap="flat" cmpd="sng" algn="ctr">
                <a:solidFill>
                  <a:schemeClr val="accent3">
                    <a:lumMod val="50000"/>
                  </a:schemeClr>
                </a:solidFill>
                <a:prstDash val="solid"/>
              </a:ln>
              <a:effectLst>
                <a:innerShdw blurRad="190500" dist="114300" dir="5640000">
                  <a:srgbClr val="000000">
                    <a:alpha val="37000"/>
                  </a:srgbClr>
                </a:innerShdw>
              </a:effectLst>
            </p:spPr>
            <p:txBody>
              <a:bodyPr anchor="ctr"/>
              <a:lstStyle/>
              <a:p>
                <a:pPr algn="ctr" fontAlgn="auto">
                  <a:spcBef>
                    <a:spcPts val="0"/>
                  </a:spcBef>
                  <a:spcAft>
                    <a:spcPts val="0"/>
                  </a:spcAft>
                  <a:defRPr/>
                </a:pPr>
                <a:endParaRPr lang="en-US" sz="2000" dirty="0">
                  <a:solidFill>
                    <a:srgbClr val="FFFFFF"/>
                  </a:solidFill>
                  <a:latin typeface="Garamond" pitchFamily="18" charset="0"/>
                  <a:ea typeface="ＭＳ Ｐゴシック" pitchFamily="-111" charset="-128"/>
                </a:endParaRPr>
              </a:p>
            </p:txBody>
          </p:sp>
          <p:sp>
            <p:nvSpPr>
              <p:cNvPr id="41" name="Ellipse 100">
                <a:extLst>
                  <a:ext uri="{FF2B5EF4-FFF2-40B4-BE49-F238E27FC236}">
                    <a16:creationId xmlns:a16="http://schemas.microsoft.com/office/drawing/2014/main" xmlns="" id="{50727DF9-9A9F-FD41-B5CA-724129B55523}"/>
                  </a:ext>
                </a:extLst>
              </p:cNvPr>
              <p:cNvSpPr>
                <a:spLocks noChangeArrowheads="1"/>
              </p:cNvSpPr>
              <p:nvPr/>
            </p:nvSpPr>
            <p:spPr bwMode="auto">
              <a:xfrm>
                <a:off x="6164230" y="3466769"/>
                <a:ext cx="792064" cy="627153"/>
              </a:xfrm>
              <a:prstGeom prst="ellipse">
                <a:avLst/>
              </a:prstGeom>
              <a:gradFill rotWithShape="1">
                <a:gsLst>
                  <a:gs pos="0">
                    <a:srgbClr val="FFFFFF">
                      <a:alpha val="76999"/>
                    </a:srgbClr>
                  </a:gs>
                  <a:gs pos="100000">
                    <a:srgbClr val="8EB4E3">
                      <a:alpha val="0"/>
                    </a:srgbClr>
                  </a:gs>
                </a:gsLst>
                <a:lin ang="5400000"/>
              </a:gradFill>
              <a:ln w="9525">
                <a:noFill/>
                <a:round/>
                <a:headEnd/>
                <a:tailEnd/>
              </a:ln>
            </p:spPr>
            <p:txBody>
              <a:bodyPr anchor="ctr"/>
              <a:lstStyle/>
              <a:p>
                <a:pPr algn="ctr"/>
                <a:endParaRPr lang="ro-RO" sz="2000">
                  <a:solidFill>
                    <a:srgbClr val="FFFFFF"/>
                  </a:solidFill>
                  <a:latin typeface="Garamond" pitchFamily="18" charset="0"/>
                  <a:ea typeface="ＭＳ Ｐゴシック" pitchFamily="34" charset="-128"/>
                </a:endParaRPr>
              </a:p>
            </p:txBody>
          </p:sp>
          <p:sp>
            <p:nvSpPr>
              <p:cNvPr id="42" name="Ellipse 98">
                <a:extLst>
                  <a:ext uri="{FF2B5EF4-FFF2-40B4-BE49-F238E27FC236}">
                    <a16:creationId xmlns:a16="http://schemas.microsoft.com/office/drawing/2014/main" xmlns="" id="{B2567D86-60FB-F74B-C49A-46C1231AE487}"/>
                  </a:ext>
                </a:extLst>
              </p:cNvPr>
              <p:cNvSpPr/>
              <p:nvPr/>
            </p:nvSpPr>
            <p:spPr bwMode="auto">
              <a:xfrm>
                <a:off x="6060349" y="4466112"/>
                <a:ext cx="965766" cy="228126"/>
              </a:xfrm>
              <a:prstGeom prst="ellipse">
                <a:avLst/>
              </a:prstGeom>
              <a:gradFill flip="none" rotWithShape="1">
                <a:gsLst>
                  <a:gs pos="100000">
                    <a:srgbClr val="FFFFFF">
                      <a:alpha val="0"/>
                    </a:srgbClr>
                  </a:gs>
                  <a:gs pos="0">
                    <a:srgbClr val="E6E6E6">
                      <a:lumMod val="10000"/>
                      <a:alpha val="76000"/>
                    </a:srgbClr>
                  </a:gs>
                </a:gsLst>
                <a:path path="shape">
                  <a:fillToRect l="50000" t="50000" r="50000" b="50000"/>
                </a:path>
                <a:tileRect/>
              </a:gradFill>
              <a:ln w="9525" cap="flat" cmpd="sng" algn="ctr">
                <a:noFill/>
                <a:prstDash val="solid"/>
              </a:ln>
              <a:effectLst/>
            </p:spPr>
            <p:txBody>
              <a:bodyPr anchor="ctr"/>
              <a:lstStyle/>
              <a:p>
                <a:pPr algn="ctr" fontAlgn="auto">
                  <a:spcBef>
                    <a:spcPts val="0"/>
                  </a:spcBef>
                  <a:spcAft>
                    <a:spcPts val="0"/>
                  </a:spcAft>
                  <a:defRPr/>
                </a:pPr>
                <a:endParaRPr lang="en-US" sz="2000" dirty="0">
                  <a:solidFill>
                    <a:srgbClr val="FFFFFF"/>
                  </a:solidFill>
                  <a:latin typeface="Garamond" pitchFamily="18" charset="0"/>
                  <a:ea typeface="ＭＳ Ｐゴシック" pitchFamily="-111" charset="-128"/>
                </a:endParaRPr>
              </a:p>
            </p:txBody>
          </p:sp>
        </p:grpSp>
        <p:grpSp>
          <p:nvGrpSpPr>
            <p:cNvPr id="36" name="Group 64">
              <a:extLst>
                <a:ext uri="{FF2B5EF4-FFF2-40B4-BE49-F238E27FC236}">
                  <a16:creationId xmlns:a16="http://schemas.microsoft.com/office/drawing/2014/main" xmlns="" id="{04B9C4BE-0D60-6259-F8C8-52D5F093DA75}"/>
                </a:ext>
              </a:extLst>
            </p:cNvPr>
            <p:cNvGrpSpPr>
              <a:grpSpLocks/>
            </p:cNvGrpSpPr>
            <p:nvPr/>
          </p:nvGrpSpPr>
          <p:grpSpPr bwMode="auto">
            <a:xfrm>
              <a:off x="5392470" y="6247683"/>
              <a:ext cx="4055898" cy="400725"/>
              <a:chOff x="2801670" y="6247683"/>
              <a:chExt cx="4055898" cy="400725"/>
            </a:xfrm>
          </p:grpSpPr>
          <p:cxnSp>
            <p:nvCxnSpPr>
              <p:cNvPr id="38" name="Straight Connector 37">
                <a:extLst>
                  <a:ext uri="{FF2B5EF4-FFF2-40B4-BE49-F238E27FC236}">
                    <a16:creationId xmlns:a16="http://schemas.microsoft.com/office/drawing/2014/main" xmlns="" id="{0718C058-5123-D173-F73E-7ACB45076024}"/>
                  </a:ext>
                </a:extLst>
              </p:cNvPr>
              <p:cNvCxnSpPr/>
              <p:nvPr/>
            </p:nvCxnSpPr>
            <p:spPr>
              <a:xfrm>
                <a:off x="3048000" y="6247683"/>
                <a:ext cx="1904784" cy="1587"/>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9" name="TextBox 66">
                <a:extLst>
                  <a:ext uri="{FF2B5EF4-FFF2-40B4-BE49-F238E27FC236}">
                    <a16:creationId xmlns:a16="http://schemas.microsoft.com/office/drawing/2014/main" xmlns="" id="{A99F5C09-7871-7188-A70E-E26877767901}"/>
                  </a:ext>
                </a:extLst>
              </p:cNvPr>
              <p:cNvSpPr txBox="1">
                <a:spLocks noChangeArrowheads="1"/>
              </p:cNvSpPr>
              <p:nvPr/>
            </p:nvSpPr>
            <p:spPr bwMode="auto">
              <a:xfrm>
                <a:off x="2801670" y="6248400"/>
                <a:ext cx="4055898" cy="400008"/>
              </a:xfrm>
              <a:prstGeom prst="rect">
                <a:avLst/>
              </a:prstGeom>
              <a:noFill/>
              <a:ln w="9525">
                <a:noFill/>
                <a:miter lim="800000"/>
                <a:headEnd/>
                <a:tailEnd/>
              </a:ln>
            </p:spPr>
            <p:txBody>
              <a:bodyPr wrap="square">
                <a:spAutoFit/>
              </a:bodyPr>
              <a:lstStyle/>
              <a:p>
                <a:r>
                  <a:rPr lang="en-US" sz="2000" b="1" dirty="0">
                    <a:latin typeface="Times New Roman" panose="02020603050405020304" pitchFamily="18" charset="0"/>
                    <a:cs typeface="Times New Roman" panose="02020603050405020304" pitchFamily="18" charset="0"/>
                  </a:rPr>
                  <a:t>CONFEREN</a:t>
                </a:r>
                <a:r>
                  <a:rPr lang="ro-RO" sz="2000" b="1" dirty="0">
                    <a:latin typeface="Times New Roman" panose="02020603050405020304" pitchFamily="18" charset="0"/>
                    <a:cs typeface="Times New Roman" panose="02020603050405020304" pitchFamily="18" charset="0"/>
                  </a:rPr>
                  <a:t>Ț</a:t>
                </a:r>
                <a:r>
                  <a:rPr lang="en-US" sz="2000" b="1" dirty="0">
                    <a:latin typeface="Times New Roman" panose="02020603050405020304" pitchFamily="18" charset="0"/>
                    <a:cs typeface="Times New Roman" panose="02020603050405020304" pitchFamily="18" charset="0"/>
                  </a:rPr>
                  <a:t>IAR</a:t>
                </a:r>
                <a:r>
                  <a:rPr lang="ro-RO" sz="2000" b="1" dirty="0">
                    <a:latin typeface="Times New Roman" panose="02020603050405020304" pitchFamily="18" charset="0"/>
                    <a:cs typeface="Times New Roman" panose="02020603050405020304" pitchFamily="18" charset="0"/>
                  </a:rPr>
                  <a:t> (2</a:t>
                </a:r>
                <a:r>
                  <a:rPr lang="en-US" sz="2000" b="1" dirty="0">
                    <a:latin typeface="Times New Roman" panose="02020603050405020304" pitchFamily="18" charset="0"/>
                    <a:cs typeface="Times New Roman" panose="02020603050405020304" pitchFamily="18" charset="0"/>
                  </a:rPr>
                  <a:t>014</a:t>
                </a:r>
                <a:r>
                  <a:rPr lang="ro-RO" sz="2000" b="1" dirty="0">
                    <a:latin typeface="Times New Roman" panose="02020603050405020304" pitchFamily="18" charset="0"/>
                    <a:cs typeface="Times New Roman" panose="02020603050405020304" pitchFamily="18" charset="0"/>
                  </a:rPr>
                  <a:t>-prezent)</a:t>
                </a:r>
                <a:endParaRPr lang="en-US" sz="2000" b="1" dirty="0">
                  <a:latin typeface="Times New Roman" panose="02020603050405020304" pitchFamily="18" charset="0"/>
                  <a:cs typeface="Times New Roman" panose="02020603050405020304" pitchFamily="18" charset="0"/>
                </a:endParaRPr>
              </a:p>
            </p:txBody>
          </p:sp>
        </p:grpSp>
        <p:cxnSp>
          <p:nvCxnSpPr>
            <p:cNvPr id="37" name="Straight Connector 36">
              <a:extLst>
                <a:ext uri="{FF2B5EF4-FFF2-40B4-BE49-F238E27FC236}">
                  <a16:creationId xmlns:a16="http://schemas.microsoft.com/office/drawing/2014/main" xmlns="" id="{B4448BA0-855F-104C-59BA-31C8A12566DB}"/>
                </a:ext>
              </a:extLst>
            </p:cNvPr>
            <p:cNvCxnSpPr/>
            <p:nvPr/>
          </p:nvCxnSpPr>
          <p:spPr>
            <a:xfrm rot="5400000">
              <a:off x="5601633" y="5294631"/>
              <a:ext cx="1904515" cy="1588"/>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43" name="Group 68">
            <a:extLst>
              <a:ext uri="{FF2B5EF4-FFF2-40B4-BE49-F238E27FC236}">
                <a16:creationId xmlns:a16="http://schemas.microsoft.com/office/drawing/2014/main" xmlns="" id="{9F7095DD-EDF9-5456-58CE-142DC4412014}"/>
              </a:ext>
            </a:extLst>
          </p:cNvPr>
          <p:cNvGrpSpPr>
            <a:grpSpLocks/>
          </p:cNvGrpSpPr>
          <p:nvPr/>
        </p:nvGrpSpPr>
        <p:grpSpPr bwMode="auto">
          <a:xfrm>
            <a:off x="3473245" y="3335543"/>
            <a:ext cx="3201989" cy="2838799"/>
            <a:chOff x="2362285" y="3810000"/>
            <a:chExt cx="3201208" cy="2838462"/>
          </a:xfrm>
        </p:grpSpPr>
        <p:grpSp>
          <p:nvGrpSpPr>
            <p:cNvPr id="44" name="Group 63">
              <a:extLst>
                <a:ext uri="{FF2B5EF4-FFF2-40B4-BE49-F238E27FC236}">
                  <a16:creationId xmlns:a16="http://schemas.microsoft.com/office/drawing/2014/main" xmlns="" id="{ECC50731-BDE0-5B6A-0ED4-D5A481923EA9}"/>
                </a:ext>
              </a:extLst>
            </p:cNvPr>
            <p:cNvGrpSpPr>
              <a:grpSpLocks/>
            </p:cNvGrpSpPr>
            <p:nvPr/>
          </p:nvGrpSpPr>
          <p:grpSpPr bwMode="auto">
            <a:xfrm>
              <a:off x="2362285" y="6248111"/>
              <a:ext cx="3201208" cy="400351"/>
              <a:chOff x="2362285" y="6248111"/>
              <a:chExt cx="3201208" cy="400351"/>
            </a:xfrm>
          </p:grpSpPr>
          <p:cxnSp>
            <p:nvCxnSpPr>
              <p:cNvPr id="50" name="Straight Connector 49">
                <a:extLst>
                  <a:ext uri="{FF2B5EF4-FFF2-40B4-BE49-F238E27FC236}">
                    <a16:creationId xmlns:a16="http://schemas.microsoft.com/office/drawing/2014/main" xmlns="" id="{83772936-9FB0-9925-9518-18279C167C79}"/>
                  </a:ext>
                </a:extLst>
              </p:cNvPr>
              <p:cNvCxnSpPr/>
              <p:nvPr/>
            </p:nvCxnSpPr>
            <p:spPr>
              <a:xfrm>
                <a:off x="3047918" y="6248111"/>
                <a:ext cx="1904535" cy="1587"/>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1" name="TextBox 53">
                <a:extLst>
                  <a:ext uri="{FF2B5EF4-FFF2-40B4-BE49-F238E27FC236}">
                    <a16:creationId xmlns:a16="http://schemas.microsoft.com/office/drawing/2014/main" xmlns="" id="{F9FF3D9F-BBB3-8714-7A57-799CB88E68A1}"/>
                  </a:ext>
                </a:extLst>
              </p:cNvPr>
              <p:cNvSpPr txBox="1">
                <a:spLocks noChangeArrowheads="1"/>
              </p:cNvSpPr>
              <p:nvPr/>
            </p:nvSpPr>
            <p:spPr bwMode="auto">
              <a:xfrm>
                <a:off x="2362285" y="6248399"/>
                <a:ext cx="3201208" cy="400063"/>
              </a:xfrm>
              <a:prstGeom prst="rect">
                <a:avLst/>
              </a:prstGeom>
              <a:noFill/>
              <a:ln w="9525">
                <a:noFill/>
                <a:miter lim="800000"/>
                <a:headEnd/>
                <a:tailEnd/>
              </a:ln>
            </p:spPr>
            <p:txBody>
              <a:bodyPr wrap="square">
                <a:spAutoFit/>
              </a:bodyPr>
              <a:lstStyle/>
              <a:p>
                <a:r>
                  <a:rPr lang="ro-RO" sz="2000" b="1" dirty="0">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LECTOR</a:t>
                </a:r>
                <a:r>
                  <a:rPr lang="ro-RO" sz="2000" b="1" dirty="0">
                    <a:latin typeface="Times New Roman" panose="02020603050405020304" pitchFamily="18" charset="0"/>
                    <a:cs typeface="Times New Roman" panose="02020603050405020304" pitchFamily="18" charset="0"/>
                  </a:rPr>
                  <a:t> (200</a:t>
                </a:r>
                <a:r>
                  <a:rPr lang="en-US" sz="2000" b="1" dirty="0">
                    <a:latin typeface="Times New Roman" panose="02020603050405020304" pitchFamily="18" charset="0"/>
                    <a:cs typeface="Times New Roman" panose="02020603050405020304" pitchFamily="18" charset="0"/>
                  </a:rPr>
                  <a:t>6</a:t>
                </a:r>
                <a:r>
                  <a:rPr lang="ro-RO" sz="2000" b="1" dirty="0">
                    <a:latin typeface="Times New Roman" panose="02020603050405020304" pitchFamily="18" charset="0"/>
                    <a:cs typeface="Times New Roman" panose="02020603050405020304" pitchFamily="18" charset="0"/>
                  </a:rPr>
                  <a:t>-</a:t>
                </a:r>
                <a:r>
                  <a:rPr lang="en-US" sz="2000" b="1" dirty="0">
                    <a:latin typeface="Times New Roman" panose="02020603050405020304" pitchFamily="18" charset="0"/>
                    <a:cs typeface="Times New Roman" panose="02020603050405020304" pitchFamily="18" charset="0"/>
                  </a:rPr>
                  <a:t>2014</a:t>
                </a:r>
                <a:r>
                  <a:rPr lang="ro-RO" sz="2000" b="1" dirty="0">
                    <a:latin typeface="Times New Roman" panose="02020603050405020304" pitchFamily="18" charset="0"/>
                    <a:cs typeface="Times New Roman" panose="02020603050405020304" pitchFamily="18" charset="0"/>
                  </a:rPr>
                  <a:t>)</a:t>
                </a:r>
                <a:endParaRPr lang="en-US" sz="2000" b="1" dirty="0">
                  <a:latin typeface="Times New Roman" panose="02020603050405020304" pitchFamily="18" charset="0"/>
                  <a:cs typeface="Times New Roman" panose="02020603050405020304" pitchFamily="18" charset="0"/>
                </a:endParaRPr>
              </a:p>
            </p:txBody>
          </p:sp>
        </p:grpSp>
        <p:grpSp>
          <p:nvGrpSpPr>
            <p:cNvPr id="45" name="Group 46">
              <a:extLst>
                <a:ext uri="{FF2B5EF4-FFF2-40B4-BE49-F238E27FC236}">
                  <a16:creationId xmlns:a16="http://schemas.microsoft.com/office/drawing/2014/main" xmlns="" id="{5A14A750-26AC-9110-7386-143D994BDD8B}"/>
                </a:ext>
              </a:extLst>
            </p:cNvPr>
            <p:cNvGrpSpPr>
              <a:grpSpLocks/>
            </p:cNvGrpSpPr>
            <p:nvPr/>
          </p:nvGrpSpPr>
          <p:grpSpPr bwMode="auto">
            <a:xfrm>
              <a:off x="3397250" y="3810000"/>
              <a:ext cx="1022350" cy="1109662"/>
              <a:chOff x="3397250" y="3810000"/>
              <a:chExt cx="1022350" cy="1109662"/>
            </a:xfrm>
          </p:grpSpPr>
          <p:sp>
            <p:nvSpPr>
              <p:cNvPr id="47" name="Ellipse 300">
                <a:extLst>
                  <a:ext uri="{FF2B5EF4-FFF2-40B4-BE49-F238E27FC236}">
                    <a16:creationId xmlns:a16="http://schemas.microsoft.com/office/drawing/2014/main" xmlns="" id="{F97D90FE-A3D3-8150-AFBD-1C803DBADCE2}"/>
                  </a:ext>
                </a:extLst>
              </p:cNvPr>
              <p:cNvSpPr/>
              <p:nvPr/>
            </p:nvSpPr>
            <p:spPr bwMode="auto">
              <a:xfrm>
                <a:off x="3444991" y="4721275"/>
                <a:ext cx="907838" cy="198387"/>
              </a:xfrm>
              <a:prstGeom prst="ellipse">
                <a:avLst/>
              </a:prstGeom>
              <a:gradFill flip="none" rotWithShape="1">
                <a:gsLst>
                  <a:gs pos="100000">
                    <a:srgbClr val="FFFFFF">
                      <a:alpha val="0"/>
                    </a:srgbClr>
                  </a:gs>
                  <a:gs pos="0">
                    <a:srgbClr val="E6E6E6">
                      <a:lumMod val="10000"/>
                      <a:alpha val="76000"/>
                    </a:srgbClr>
                  </a:gs>
                </a:gsLst>
                <a:path path="shape">
                  <a:fillToRect l="50000" t="50000" r="50000" b="50000"/>
                </a:path>
                <a:tileRect/>
              </a:gradFill>
              <a:ln w="9525" cap="flat" cmpd="sng" algn="ctr">
                <a:noFill/>
                <a:prstDash val="solid"/>
              </a:ln>
              <a:effectLst/>
            </p:spPr>
            <p:txBody>
              <a:bodyPr anchor="ctr"/>
              <a:lstStyle/>
              <a:p>
                <a:pPr algn="ctr" fontAlgn="auto">
                  <a:spcBef>
                    <a:spcPts val="0"/>
                  </a:spcBef>
                  <a:spcAft>
                    <a:spcPts val="0"/>
                  </a:spcAft>
                  <a:defRPr/>
                </a:pPr>
                <a:endParaRPr lang="en-US" sz="2000" noProof="1">
                  <a:solidFill>
                    <a:srgbClr val="FFFFFF"/>
                  </a:solidFill>
                  <a:latin typeface="Garamond" pitchFamily="18" charset="0"/>
                  <a:ea typeface="ＭＳ Ｐゴシック" pitchFamily="-111" charset="-128"/>
                </a:endParaRPr>
              </a:p>
            </p:txBody>
          </p:sp>
          <p:sp>
            <p:nvSpPr>
              <p:cNvPr id="48" name="Ellipse 301">
                <a:extLst>
                  <a:ext uri="{FF2B5EF4-FFF2-40B4-BE49-F238E27FC236}">
                    <a16:creationId xmlns:a16="http://schemas.microsoft.com/office/drawing/2014/main" xmlns="" id="{E2AA69EB-4C8E-C9E9-6C45-4235CC9BE79E}"/>
                  </a:ext>
                </a:extLst>
              </p:cNvPr>
              <p:cNvSpPr/>
              <p:nvPr/>
            </p:nvSpPr>
            <p:spPr bwMode="auto">
              <a:xfrm>
                <a:off x="3397250" y="3810000"/>
                <a:ext cx="1022350" cy="1021305"/>
              </a:xfrm>
              <a:prstGeom prst="ellipse">
                <a:avLst/>
              </a:prstGeom>
              <a:solidFill>
                <a:schemeClr val="accent2"/>
              </a:solidFill>
              <a:ln w="9525" cap="flat" cmpd="sng" algn="ctr">
                <a:solidFill>
                  <a:schemeClr val="accent1">
                    <a:lumMod val="50000"/>
                  </a:schemeClr>
                </a:solidFill>
                <a:prstDash val="solid"/>
              </a:ln>
              <a:effectLst>
                <a:innerShdw blurRad="269875" dist="114300" dir="5640000">
                  <a:srgbClr val="000000">
                    <a:alpha val="13000"/>
                  </a:srgbClr>
                </a:innerShdw>
              </a:effectLst>
            </p:spPr>
            <p:txBody>
              <a:bodyPr anchor="ctr"/>
              <a:lstStyle/>
              <a:p>
                <a:pPr marL="342900" indent="-342900" algn="ctr" fontAlgn="auto">
                  <a:spcBef>
                    <a:spcPts val="0"/>
                  </a:spcBef>
                  <a:spcAft>
                    <a:spcPts val="0"/>
                  </a:spcAft>
                  <a:buFont typeface="Calibri" pitchFamily="-111" charset="0"/>
                  <a:buAutoNum type="arabicPeriod"/>
                  <a:defRPr/>
                </a:pPr>
                <a:endParaRPr lang="en-US" sz="2000" noProof="1">
                  <a:solidFill>
                    <a:srgbClr val="FFFFFF"/>
                  </a:solidFill>
                  <a:latin typeface="Garamond" pitchFamily="18" charset="0"/>
                  <a:ea typeface="ＭＳ Ｐゴシック" pitchFamily="-111" charset="-128"/>
                </a:endParaRPr>
              </a:p>
            </p:txBody>
          </p:sp>
          <p:sp>
            <p:nvSpPr>
              <p:cNvPr id="49" name="Ellipse 302">
                <a:extLst>
                  <a:ext uri="{FF2B5EF4-FFF2-40B4-BE49-F238E27FC236}">
                    <a16:creationId xmlns:a16="http://schemas.microsoft.com/office/drawing/2014/main" xmlns="" id="{3F8E3A89-CFAC-7E38-5D37-DC8D0A0F4E2E}"/>
                  </a:ext>
                </a:extLst>
              </p:cNvPr>
              <p:cNvSpPr>
                <a:spLocks noChangeArrowheads="1"/>
              </p:cNvSpPr>
              <p:nvPr/>
            </p:nvSpPr>
            <p:spPr bwMode="auto">
              <a:xfrm>
                <a:off x="3522662" y="3835400"/>
                <a:ext cx="749300" cy="552450"/>
              </a:xfrm>
              <a:prstGeom prst="ellipse">
                <a:avLst/>
              </a:prstGeom>
              <a:gradFill rotWithShape="1">
                <a:gsLst>
                  <a:gs pos="0">
                    <a:srgbClr val="FFFCF9">
                      <a:alpha val="76999"/>
                    </a:srgbClr>
                  </a:gs>
                  <a:gs pos="100000">
                    <a:srgbClr val="FFFFFF">
                      <a:alpha val="0"/>
                    </a:srgbClr>
                  </a:gs>
                </a:gsLst>
                <a:lin ang="5400000"/>
              </a:gradFill>
              <a:ln w="9525">
                <a:noFill/>
                <a:round/>
                <a:headEnd/>
                <a:tailEnd/>
              </a:ln>
            </p:spPr>
            <p:txBody>
              <a:bodyPr anchor="ctr"/>
              <a:lstStyle/>
              <a:p>
                <a:pPr marL="342900" indent="-342900" algn="ctr">
                  <a:buFont typeface="Calibri" pitchFamily="34" charset="0"/>
                  <a:buAutoNum type="arabicPeriod"/>
                </a:pPr>
                <a:endParaRPr lang="ro-RO" sz="2000" noProof="1">
                  <a:solidFill>
                    <a:srgbClr val="FFFFFF"/>
                  </a:solidFill>
                  <a:latin typeface="Garamond" pitchFamily="18" charset="0"/>
                  <a:ea typeface="ＭＳ Ｐゴシック" pitchFamily="34" charset="-128"/>
                </a:endParaRPr>
              </a:p>
            </p:txBody>
          </p:sp>
        </p:grpSp>
        <p:cxnSp>
          <p:nvCxnSpPr>
            <p:cNvPr id="46" name="Straight Connector 45">
              <a:extLst>
                <a:ext uri="{FF2B5EF4-FFF2-40B4-BE49-F238E27FC236}">
                  <a16:creationId xmlns:a16="http://schemas.microsoft.com/office/drawing/2014/main" xmlns="" id="{23BD96F3-8FB0-A8C7-47CF-846469D8993E}"/>
                </a:ext>
              </a:extLst>
            </p:cNvPr>
            <p:cNvCxnSpPr/>
            <p:nvPr/>
          </p:nvCxnSpPr>
          <p:spPr>
            <a:xfrm rot="5400000">
              <a:off x="3085909" y="5448105"/>
              <a:ext cx="1600010" cy="3174"/>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52" name="Group 67">
            <a:extLst>
              <a:ext uri="{FF2B5EF4-FFF2-40B4-BE49-F238E27FC236}">
                <a16:creationId xmlns:a16="http://schemas.microsoft.com/office/drawing/2014/main" xmlns="" id="{08032CA5-F57A-1C4B-27C7-314407BEEFC9}"/>
              </a:ext>
            </a:extLst>
          </p:cNvPr>
          <p:cNvGrpSpPr>
            <a:grpSpLocks/>
          </p:cNvGrpSpPr>
          <p:nvPr/>
        </p:nvGrpSpPr>
        <p:grpSpPr bwMode="auto">
          <a:xfrm>
            <a:off x="1492045" y="1125743"/>
            <a:ext cx="4086226" cy="2862262"/>
            <a:chOff x="381000" y="1600200"/>
            <a:chExt cx="4086126" cy="2862262"/>
          </a:xfrm>
        </p:grpSpPr>
        <p:cxnSp>
          <p:nvCxnSpPr>
            <p:cNvPr id="53" name="Straight Connector 52">
              <a:extLst>
                <a:ext uri="{FF2B5EF4-FFF2-40B4-BE49-F238E27FC236}">
                  <a16:creationId xmlns:a16="http://schemas.microsoft.com/office/drawing/2014/main" xmlns="" id="{C617B4B6-9B53-A7CD-601D-7979FB8D0AF2}"/>
                </a:ext>
              </a:extLst>
            </p:cNvPr>
            <p:cNvCxnSpPr/>
            <p:nvPr/>
          </p:nvCxnSpPr>
          <p:spPr>
            <a:xfrm rot="16200000" flipH="1">
              <a:off x="343671" y="2974181"/>
              <a:ext cx="1976438"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54" name="Group 59">
              <a:extLst>
                <a:ext uri="{FF2B5EF4-FFF2-40B4-BE49-F238E27FC236}">
                  <a16:creationId xmlns:a16="http://schemas.microsoft.com/office/drawing/2014/main" xmlns="" id="{7C3A693F-86EB-5ADB-6598-8DAA774A70DE}"/>
                </a:ext>
              </a:extLst>
            </p:cNvPr>
            <p:cNvGrpSpPr>
              <a:grpSpLocks/>
            </p:cNvGrpSpPr>
            <p:nvPr/>
          </p:nvGrpSpPr>
          <p:grpSpPr bwMode="auto">
            <a:xfrm>
              <a:off x="381000" y="1600200"/>
              <a:ext cx="4086126" cy="400110"/>
              <a:chOff x="381000" y="1676400"/>
              <a:chExt cx="4086126" cy="400110"/>
            </a:xfrm>
          </p:grpSpPr>
          <p:cxnSp>
            <p:nvCxnSpPr>
              <p:cNvPr id="59" name="Straight Connector 58">
                <a:extLst>
                  <a:ext uri="{FF2B5EF4-FFF2-40B4-BE49-F238E27FC236}">
                    <a16:creationId xmlns:a16="http://schemas.microsoft.com/office/drawing/2014/main" xmlns="" id="{3C864F50-4B24-E7C1-BDD0-8EA0F38B5FC9}"/>
                  </a:ext>
                </a:extLst>
              </p:cNvPr>
              <p:cNvCxnSpPr/>
              <p:nvPr/>
            </p:nvCxnSpPr>
            <p:spPr>
              <a:xfrm>
                <a:off x="381000" y="2060575"/>
                <a:ext cx="1904953" cy="1587"/>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60" name="TextBox 37">
                <a:extLst>
                  <a:ext uri="{FF2B5EF4-FFF2-40B4-BE49-F238E27FC236}">
                    <a16:creationId xmlns:a16="http://schemas.microsoft.com/office/drawing/2014/main" xmlns="" id="{731A8871-CF6F-058F-C7FC-5337F04CD2F3}"/>
                  </a:ext>
                </a:extLst>
              </p:cNvPr>
              <p:cNvSpPr txBox="1">
                <a:spLocks noChangeArrowheads="1"/>
              </p:cNvSpPr>
              <p:nvPr/>
            </p:nvSpPr>
            <p:spPr bwMode="auto">
              <a:xfrm>
                <a:off x="381000" y="1676400"/>
                <a:ext cx="4086126" cy="400110"/>
              </a:xfrm>
              <a:prstGeom prst="rect">
                <a:avLst/>
              </a:prstGeom>
              <a:noFill/>
              <a:ln w="9525">
                <a:noFill/>
                <a:miter lim="800000"/>
                <a:headEnd/>
                <a:tailEnd/>
              </a:ln>
            </p:spPr>
            <p:txBody>
              <a:bodyPr wrap="square">
                <a:spAutoFit/>
              </a:bodyPr>
              <a:lstStyle/>
              <a:p>
                <a:r>
                  <a:rPr lang="en-US" sz="2000" b="1" dirty="0">
                    <a:latin typeface="Times New Roman" panose="02020603050405020304" pitchFamily="18" charset="0"/>
                    <a:cs typeface="Times New Roman" panose="02020603050405020304" pitchFamily="18" charset="0"/>
                  </a:rPr>
                  <a:t>ASISTENT</a:t>
                </a:r>
                <a:r>
                  <a:rPr lang="ro-RO" sz="2000" b="1" dirty="0">
                    <a:latin typeface="Times New Roman" panose="02020603050405020304" pitchFamily="18" charset="0"/>
                    <a:cs typeface="Times New Roman" panose="02020603050405020304" pitchFamily="18" charset="0"/>
                  </a:rPr>
                  <a:t> (200</a:t>
                </a:r>
                <a:r>
                  <a:rPr lang="en-US" sz="2000" b="1" dirty="0">
                    <a:latin typeface="Times New Roman" panose="02020603050405020304" pitchFamily="18" charset="0"/>
                    <a:cs typeface="Times New Roman" panose="02020603050405020304" pitchFamily="18" charset="0"/>
                  </a:rPr>
                  <a:t>3</a:t>
                </a:r>
                <a:r>
                  <a:rPr lang="ro-RO" sz="2000" b="1" dirty="0">
                    <a:latin typeface="Times New Roman" panose="02020603050405020304" pitchFamily="18" charset="0"/>
                    <a:cs typeface="Times New Roman" panose="02020603050405020304" pitchFamily="18" charset="0"/>
                  </a:rPr>
                  <a:t>-200</a:t>
                </a:r>
                <a:r>
                  <a:rPr lang="en-US" sz="2000" b="1" dirty="0">
                    <a:latin typeface="Times New Roman" panose="02020603050405020304" pitchFamily="18" charset="0"/>
                    <a:cs typeface="Times New Roman" panose="02020603050405020304" pitchFamily="18" charset="0"/>
                  </a:rPr>
                  <a:t>6</a:t>
                </a:r>
                <a:r>
                  <a:rPr lang="ro-RO" sz="2000" b="1" dirty="0">
                    <a:latin typeface="Times New Roman" panose="02020603050405020304" pitchFamily="18" charset="0"/>
                    <a:cs typeface="Times New Roman" panose="02020603050405020304" pitchFamily="18" charset="0"/>
                  </a:rPr>
                  <a:t>)</a:t>
                </a:r>
                <a:endParaRPr lang="en-US" sz="2000" b="1" dirty="0">
                  <a:latin typeface="Times New Roman" panose="02020603050405020304" pitchFamily="18" charset="0"/>
                  <a:cs typeface="Times New Roman" panose="02020603050405020304" pitchFamily="18" charset="0"/>
                </a:endParaRPr>
              </a:p>
            </p:txBody>
          </p:sp>
        </p:grpSp>
        <p:grpSp>
          <p:nvGrpSpPr>
            <p:cNvPr id="55" name="Group 54">
              <a:extLst>
                <a:ext uri="{FF2B5EF4-FFF2-40B4-BE49-F238E27FC236}">
                  <a16:creationId xmlns:a16="http://schemas.microsoft.com/office/drawing/2014/main" xmlns="" id="{BD32FB3F-1495-D6D0-3F44-73133A1C6104}"/>
                </a:ext>
              </a:extLst>
            </p:cNvPr>
            <p:cNvGrpSpPr>
              <a:grpSpLocks/>
            </p:cNvGrpSpPr>
            <p:nvPr/>
          </p:nvGrpSpPr>
          <p:grpSpPr bwMode="auto">
            <a:xfrm>
              <a:off x="914400" y="3387262"/>
              <a:ext cx="990600" cy="1075200"/>
              <a:chOff x="914400" y="3352800"/>
              <a:chExt cx="1022350" cy="1109662"/>
            </a:xfrm>
          </p:grpSpPr>
          <p:sp>
            <p:nvSpPr>
              <p:cNvPr id="56" name="Ellipse 300">
                <a:extLst>
                  <a:ext uri="{FF2B5EF4-FFF2-40B4-BE49-F238E27FC236}">
                    <a16:creationId xmlns:a16="http://schemas.microsoft.com/office/drawing/2014/main" xmlns="" id="{CE41B9C0-8729-6FAF-D432-15B98BEE0EBC}"/>
                  </a:ext>
                </a:extLst>
              </p:cNvPr>
              <p:cNvSpPr/>
              <p:nvPr/>
            </p:nvSpPr>
            <p:spPr bwMode="auto">
              <a:xfrm>
                <a:off x="962141" y="4264075"/>
                <a:ext cx="907838" cy="198387"/>
              </a:xfrm>
              <a:prstGeom prst="ellipse">
                <a:avLst/>
              </a:prstGeom>
              <a:gradFill flip="none" rotWithShape="1">
                <a:gsLst>
                  <a:gs pos="100000">
                    <a:srgbClr val="FFFFFF">
                      <a:alpha val="0"/>
                    </a:srgbClr>
                  </a:gs>
                  <a:gs pos="0">
                    <a:srgbClr val="E6E6E6">
                      <a:lumMod val="10000"/>
                      <a:alpha val="76000"/>
                    </a:srgbClr>
                  </a:gs>
                </a:gsLst>
                <a:path path="shape">
                  <a:fillToRect l="50000" t="50000" r="50000" b="50000"/>
                </a:path>
                <a:tileRect/>
              </a:gradFill>
              <a:ln w="9525" cap="flat" cmpd="sng" algn="ctr">
                <a:noFill/>
                <a:prstDash val="solid"/>
              </a:ln>
              <a:effectLst/>
            </p:spPr>
            <p:txBody>
              <a:bodyPr anchor="ctr"/>
              <a:lstStyle/>
              <a:p>
                <a:pPr algn="ctr" fontAlgn="auto">
                  <a:spcBef>
                    <a:spcPts val="0"/>
                  </a:spcBef>
                  <a:spcAft>
                    <a:spcPts val="0"/>
                  </a:spcAft>
                  <a:defRPr/>
                </a:pPr>
                <a:endParaRPr lang="en-US" sz="2000" noProof="1">
                  <a:solidFill>
                    <a:srgbClr val="FFFFFF"/>
                  </a:solidFill>
                  <a:latin typeface="Garamond" pitchFamily="18" charset="0"/>
                  <a:ea typeface="ＭＳ Ｐゴシック" pitchFamily="-111" charset="-128"/>
                </a:endParaRPr>
              </a:p>
            </p:txBody>
          </p:sp>
          <p:sp>
            <p:nvSpPr>
              <p:cNvPr id="57" name="Ellipse 301">
                <a:extLst>
                  <a:ext uri="{FF2B5EF4-FFF2-40B4-BE49-F238E27FC236}">
                    <a16:creationId xmlns:a16="http://schemas.microsoft.com/office/drawing/2014/main" xmlns="" id="{D259BBDE-BB85-1568-6A99-CED5D16B28F7}"/>
                  </a:ext>
                </a:extLst>
              </p:cNvPr>
              <p:cNvSpPr/>
              <p:nvPr/>
            </p:nvSpPr>
            <p:spPr bwMode="auto">
              <a:xfrm>
                <a:off x="914400" y="3352800"/>
                <a:ext cx="1022350" cy="1021305"/>
              </a:xfrm>
              <a:prstGeom prst="ellipse">
                <a:avLst/>
              </a:prstGeom>
              <a:solidFill>
                <a:schemeClr val="accent2">
                  <a:lumMod val="60000"/>
                  <a:lumOff val="40000"/>
                </a:schemeClr>
              </a:solidFill>
              <a:ln w="9525" cap="flat" cmpd="sng" algn="ctr">
                <a:solidFill>
                  <a:schemeClr val="accent6">
                    <a:lumMod val="50000"/>
                  </a:schemeClr>
                </a:solidFill>
                <a:prstDash val="solid"/>
              </a:ln>
              <a:effectLst>
                <a:innerShdw blurRad="269875" dist="114300" dir="5640000">
                  <a:srgbClr val="000000">
                    <a:alpha val="13000"/>
                  </a:srgbClr>
                </a:innerShdw>
              </a:effectLst>
            </p:spPr>
            <p:txBody>
              <a:bodyPr anchor="ctr"/>
              <a:lstStyle/>
              <a:p>
                <a:pPr marL="342900" indent="-342900" algn="ctr" fontAlgn="auto">
                  <a:spcBef>
                    <a:spcPts val="0"/>
                  </a:spcBef>
                  <a:spcAft>
                    <a:spcPts val="0"/>
                  </a:spcAft>
                  <a:buFont typeface="Calibri" pitchFamily="-111" charset="0"/>
                  <a:buAutoNum type="arabicPeriod"/>
                  <a:defRPr/>
                </a:pPr>
                <a:endParaRPr lang="en-US" sz="2000" noProof="1">
                  <a:solidFill>
                    <a:srgbClr val="FFFFFF"/>
                  </a:solidFill>
                  <a:latin typeface="Garamond" pitchFamily="18" charset="0"/>
                  <a:ea typeface="ＭＳ Ｐゴシック" pitchFamily="-111" charset="-128"/>
                </a:endParaRPr>
              </a:p>
            </p:txBody>
          </p:sp>
          <p:sp>
            <p:nvSpPr>
              <p:cNvPr id="58" name="Ellipse 302">
                <a:extLst>
                  <a:ext uri="{FF2B5EF4-FFF2-40B4-BE49-F238E27FC236}">
                    <a16:creationId xmlns:a16="http://schemas.microsoft.com/office/drawing/2014/main" xmlns="" id="{78AE6101-800B-F40F-5432-BF3C6E54ED24}"/>
                  </a:ext>
                </a:extLst>
              </p:cNvPr>
              <p:cNvSpPr>
                <a:spLocks noChangeArrowheads="1"/>
              </p:cNvSpPr>
              <p:nvPr/>
            </p:nvSpPr>
            <p:spPr bwMode="auto">
              <a:xfrm>
                <a:off x="1039812" y="3378200"/>
                <a:ext cx="749300" cy="552450"/>
              </a:xfrm>
              <a:prstGeom prst="ellipse">
                <a:avLst/>
              </a:prstGeom>
              <a:gradFill rotWithShape="1">
                <a:gsLst>
                  <a:gs pos="0">
                    <a:srgbClr val="FFFCF9">
                      <a:alpha val="76999"/>
                    </a:srgbClr>
                  </a:gs>
                  <a:gs pos="100000">
                    <a:srgbClr val="FFFFFF">
                      <a:alpha val="0"/>
                    </a:srgbClr>
                  </a:gs>
                </a:gsLst>
                <a:lin ang="5400000"/>
              </a:gradFill>
              <a:ln w="9525">
                <a:noFill/>
                <a:round/>
                <a:headEnd/>
                <a:tailEnd/>
              </a:ln>
            </p:spPr>
            <p:txBody>
              <a:bodyPr anchor="ctr"/>
              <a:lstStyle/>
              <a:p>
                <a:pPr marL="342900" indent="-342900" algn="ctr">
                  <a:buFont typeface="Calibri" pitchFamily="34" charset="0"/>
                  <a:buAutoNum type="arabicPeriod"/>
                </a:pPr>
                <a:endParaRPr lang="ro-RO" sz="2000" noProof="1">
                  <a:solidFill>
                    <a:srgbClr val="FFFFFF"/>
                  </a:solidFill>
                  <a:latin typeface="Garamond" pitchFamily="18" charset="0"/>
                  <a:ea typeface="ＭＳ Ｐゴシック" pitchFamily="34" charset="-128"/>
                </a:endParaRPr>
              </a:p>
            </p:txBody>
          </p:sp>
        </p:grpSp>
      </p:grpSp>
      <p:grpSp>
        <p:nvGrpSpPr>
          <p:cNvPr id="61" name="Group 72">
            <a:extLst>
              <a:ext uri="{FF2B5EF4-FFF2-40B4-BE49-F238E27FC236}">
                <a16:creationId xmlns:a16="http://schemas.microsoft.com/office/drawing/2014/main" xmlns="" id="{55129BA4-722E-CA22-8779-EC7082CFCFCD}"/>
              </a:ext>
            </a:extLst>
          </p:cNvPr>
          <p:cNvGrpSpPr>
            <a:grpSpLocks/>
          </p:cNvGrpSpPr>
          <p:nvPr/>
        </p:nvGrpSpPr>
        <p:grpSpPr bwMode="auto">
          <a:xfrm>
            <a:off x="7729538" y="903974"/>
            <a:ext cx="4086225" cy="1200329"/>
            <a:chOff x="5410200" y="1138535"/>
            <a:chExt cx="3024116" cy="1200134"/>
          </a:xfrm>
        </p:grpSpPr>
        <p:sp>
          <p:nvSpPr>
            <p:cNvPr id="62" name="TextBox 58">
              <a:extLst>
                <a:ext uri="{FF2B5EF4-FFF2-40B4-BE49-F238E27FC236}">
                  <a16:creationId xmlns:a16="http://schemas.microsoft.com/office/drawing/2014/main" xmlns="" id="{9E59D66C-2D33-81B6-EAA7-61BCA08A88B6}"/>
                </a:ext>
              </a:extLst>
            </p:cNvPr>
            <p:cNvSpPr txBox="1">
              <a:spLocks noChangeArrowheads="1"/>
            </p:cNvSpPr>
            <p:nvPr/>
          </p:nvSpPr>
          <p:spPr bwMode="auto">
            <a:xfrm>
              <a:off x="5503142" y="1138535"/>
              <a:ext cx="2870864" cy="1200134"/>
            </a:xfrm>
            <a:prstGeom prst="rect">
              <a:avLst/>
            </a:prstGeom>
            <a:noFill/>
            <a:ln w="9525">
              <a:noFill/>
              <a:miter lim="800000"/>
              <a:headEnd/>
              <a:tailEnd/>
            </a:ln>
          </p:spPr>
          <p:txBody>
            <a:bodyPr wrap="square">
              <a:spAutoFit/>
            </a:bodyPr>
            <a:lstStyle/>
            <a:p>
              <a:pPr algn="ctr"/>
              <a:r>
                <a:rPr lang="en-US" sz="2400" b="1" dirty="0" err="1">
                  <a:latin typeface="Times New Roman" panose="02020603050405020304" pitchFamily="18" charset="0"/>
                  <a:cs typeface="Times New Roman" panose="02020603050405020304" pitchFamily="18" charset="0"/>
                </a:rPr>
                <a:t>Parcursul</a:t>
              </a:r>
              <a:r>
                <a:rPr lang="en-US" sz="2400" b="1" dirty="0">
                  <a:latin typeface="Times New Roman" panose="02020603050405020304" pitchFamily="18" charset="0"/>
                  <a:cs typeface="Times New Roman" panose="02020603050405020304" pitchFamily="18" charset="0"/>
                </a:rPr>
                <a:t> </a:t>
              </a:r>
              <a:r>
                <a:rPr lang="en-US" sz="2400" b="1" dirty="0" err="1">
                  <a:latin typeface="Times New Roman" panose="02020603050405020304" pitchFamily="18" charset="0"/>
                  <a:cs typeface="Times New Roman" panose="02020603050405020304" pitchFamily="18" charset="0"/>
                </a:rPr>
                <a:t>profesional</a:t>
              </a:r>
              <a:r>
                <a:rPr lang="en-US" sz="2400" b="1" dirty="0">
                  <a:latin typeface="Times New Roman" panose="02020603050405020304" pitchFamily="18" charset="0"/>
                  <a:cs typeface="Times New Roman" panose="02020603050405020304" pitchFamily="18" charset="0"/>
                </a:rPr>
                <a:t> </a:t>
              </a:r>
              <a:r>
                <a:rPr lang="ro-RO" sz="2400" b="1" dirty="0">
                  <a:latin typeface="Times New Roman" panose="02020603050405020304" pitchFamily="18" charset="0"/>
                  <a:cs typeface="Times New Roman" panose="02020603050405020304" pitchFamily="18" charset="0"/>
                </a:rPr>
                <a:t>ș</a:t>
              </a:r>
              <a:r>
                <a:rPr lang="en-US" sz="2400" b="1" dirty="0" err="1">
                  <a:latin typeface="Times New Roman" panose="02020603050405020304" pitchFamily="18" charset="0"/>
                  <a:cs typeface="Times New Roman" panose="02020603050405020304" pitchFamily="18" charset="0"/>
                </a:rPr>
                <a:t>i</a:t>
              </a:r>
              <a:r>
                <a:rPr lang="en-US" sz="2400" b="1" dirty="0">
                  <a:latin typeface="Times New Roman" panose="02020603050405020304" pitchFamily="18" charset="0"/>
                  <a:cs typeface="Times New Roman" panose="02020603050405020304" pitchFamily="18" charset="0"/>
                </a:rPr>
                <a:t> </a:t>
              </a:r>
              <a:r>
                <a:rPr lang="en-US" sz="2400" b="1" dirty="0" err="1">
                  <a:latin typeface="Times New Roman" panose="02020603050405020304" pitchFamily="18" charset="0"/>
                  <a:cs typeface="Times New Roman" panose="02020603050405020304" pitchFamily="18" charset="0"/>
                </a:rPr>
                <a:t>responsabilit</a:t>
              </a:r>
              <a:r>
                <a:rPr lang="ro-RO" sz="2400" b="1" dirty="0" err="1">
                  <a:latin typeface="Times New Roman" panose="02020603050405020304" pitchFamily="18" charset="0"/>
                  <a:cs typeface="Times New Roman" panose="02020603050405020304" pitchFamily="18" charset="0"/>
                </a:rPr>
                <a:t>ăț</a:t>
              </a:r>
              <a:r>
                <a:rPr lang="en-US" sz="2400" b="1" dirty="0" err="1">
                  <a:latin typeface="Times New Roman" panose="02020603050405020304" pitchFamily="18" charset="0"/>
                  <a:cs typeface="Times New Roman" panose="02020603050405020304" pitchFamily="18" charset="0"/>
                </a:rPr>
                <a:t>ile</a:t>
              </a:r>
              <a:r>
                <a:rPr lang="en-US" sz="2400" b="1" dirty="0">
                  <a:latin typeface="Times New Roman" panose="02020603050405020304" pitchFamily="18" charset="0"/>
                  <a:cs typeface="Times New Roman" panose="02020603050405020304" pitchFamily="18" charset="0"/>
                </a:rPr>
                <a:t> </a:t>
              </a:r>
              <a:r>
                <a:rPr lang="en-US" sz="2400" b="1" dirty="0" err="1">
                  <a:latin typeface="Times New Roman" panose="02020603050405020304" pitchFamily="18" charset="0"/>
                  <a:cs typeface="Times New Roman" panose="02020603050405020304" pitchFamily="18" charset="0"/>
                </a:rPr>
                <a:t>didactice</a:t>
              </a:r>
              <a:r>
                <a:rPr lang="en-US" sz="2400" b="1" dirty="0">
                  <a:latin typeface="Times New Roman" panose="02020603050405020304" pitchFamily="18" charset="0"/>
                  <a:cs typeface="Times New Roman" panose="02020603050405020304" pitchFamily="18" charset="0"/>
                </a:rPr>
                <a:t> </a:t>
              </a:r>
              <a:r>
                <a:rPr lang="en-US" sz="2400" b="1" dirty="0" err="1">
                  <a:latin typeface="Times New Roman" panose="02020603050405020304" pitchFamily="18" charset="0"/>
                  <a:cs typeface="Times New Roman" panose="02020603050405020304" pitchFamily="18" charset="0"/>
                </a:rPr>
                <a:t>principale</a:t>
              </a:r>
              <a:endParaRPr lang="en-US" sz="2400" dirty="0">
                <a:latin typeface="Times New Roman" panose="02020603050405020304" pitchFamily="18" charset="0"/>
                <a:cs typeface="Times New Roman" panose="02020603050405020304" pitchFamily="18" charset="0"/>
              </a:endParaRPr>
            </a:p>
          </p:txBody>
        </p:sp>
        <p:sp>
          <p:nvSpPr>
            <p:cNvPr id="63" name="TextBox 60">
              <a:extLst>
                <a:ext uri="{FF2B5EF4-FFF2-40B4-BE49-F238E27FC236}">
                  <a16:creationId xmlns:a16="http://schemas.microsoft.com/office/drawing/2014/main" xmlns="" id="{6C7E3DD0-2E2B-4FED-F728-3B4F9E14970E}"/>
                </a:ext>
              </a:extLst>
            </p:cNvPr>
            <p:cNvSpPr txBox="1">
              <a:spLocks noChangeArrowheads="1"/>
            </p:cNvSpPr>
            <p:nvPr/>
          </p:nvSpPr>
          <p:spPr bwMode="auto">
            <a:xfrm>
              <a:off x="5410200" y="1676400"/>
              <a:ext cx="3024116" cy="461590"/>
            </a:xfrm>
            <a:prstGeom prst="rect">
              <a:avLst/>
            </a:prstGeom>
            <a:noFill/>
            <a:ln w="9525">
              <a:noFill/>
              <a:miter lim="800000"/>
              <a:headEnd/>
              <a:tailEnd/>
            </a:ln>
          </p:spPr>
          <p:txBody>
            <a:bodyPr>
              <a:spAutoFit/>
            </a:bodyPr>
            <a:lstStyle/>
            <a:p>
              <a:endParaRPr lang="ro-RO" sz="2400" dirty="0">
                <a:latin typeface="Garamond" pitchFamily="18" charset="0"/>
              </a:endParaRPr>
            </a:p>
          </p:txBody>
        </p:sp>
      </p:grpSp>
    </p:spTree>
    <p:extLst>
      <p:ext uri="{BB962C8B-B14F-4D97-AF65-F5344CB8AC3E}">
        <p14:creationId xmlns:p14="http://schemas.microsoft.com/office/powerpoint/2010/main" val="268113723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42">
            <a:extLst>
              <a:ext uri="{FF2B5EF4-FFF2-40B4-BE49-F238E27FC236}">
                <a16:creationId xmlns:a16="http://schemas.microsoft.com/office/drawing/2014/main" xmlns="" id="{317CB72B-5F8B-CFD1-132E-5F4440B71D62}"/>
              </a:ext>
            </a:extLst>
          </p:cNvPr>
          <p:cNvSpPr/>
          <p:nvPr/>
        </p:nvSpPr>
        <p:spPr>
          <a:xfrm>
            <a:off x="2019300" y="196645"/>
            <a:ext cx="8153400" cy="523220"/>
          </a:xfrm>
          <a:prstGeom prst="rect">
            <a:avLst/>
          </a:prstGeom>
        </p:spPr>
        <p:txBody>
          <a:bodyPr wrap="square">
            <a:spAutoFit/>
          </a:bodyPr>
          <a:lstStyle/>
          <a:p>
            <a:pPr lvl="0" algn="ctr">
              <a:defRPr/>
            </a:pPr>
            <a:r>
              <a:rPr lang="ro-RO" sz="2600" b="1" kern="0" dirty="0">
                <a:solidFill>
                  <a:schemeClr val="accent2">
                    <a:lumMod val="50000"/>
                  </a:schemeClr>
                </a:solidFill>
                <a:latin typeface="Georgia" pitchFamily="18" charset="0"/>
                <a:ea typeface="+mj-ea"/>
                <a:cs typeface="Times New Roman" pitchFamily="18" charset="0"/>
              </a:rPr>
              <a:t>II.  </a:t>
            </a:r>
            <a:r>
              <a:rPr lang="ro-RO" sz="2800" b="1" kern="0" dirty="0">
                <a:solidFill>
                  <a:schemeClr val="accent2">
                    <a:lumMod val="50000"/>
                  </a:schemeClr>
                </a:solidFill>
                <a:latin typeface="Times New Roman" panose="02020603050405020304" pitchFamily="18" charset="0"/>
                <a:ea typeface="+mj-ea"/>
                <a:cs typeface="Times New Roman" panose="02020603050405020304" pitchFamily="18" charset="0"/>
              </a:rPr>
              <a:t>Direcții profesionale și academice</a:t>
            </a:r>
            <a:endParaRPr kumimoji="0" lang="en-US" sz="2800" b="0" i="0" u="none" strike="noStrike" kern="0" cap="none" spc="0" normalizeH="0" baseline="0" noProof="0" dirty="0">
              <a:ln>
                <a:noFill/>
              </a:ln>
              <a:solidFill>
                <a:schemeClr val="accent2">
                  <a:lumMod val="50000"/>
                </a:schemeClr>
              </a:solidFill>
              <a:effectLst/>
              <a:uLnTx/>
              <a:uFillTx/>
              <a:latin typeface="Times New Roman" panose="02020603050405020304" pitchFamily="18" charset="0"/>
              <a:cs typeface="Times New Roman" panose="02020603050405020304" pitchFamily="18" charset="0"/>
            </a:endParaRPr>
          </a:p>
        </p:txBody>
      </p:sp>
      <p:grpSp>
        <p:nvGrpSpPr>
          <p:cNvPr id="44" name="Group 72">
            <a:extLst>
              <a:ext uri="{FF2B5EF4-FFF2-40B4-BE49-F238E27FC236}">
                <a16:creationId xmlns:a16="http://schemas.microsoft.com/office/drawing/2014/main" xmlns="" id="{8CE7BC35-309D-F509-9091-78E8B6F634CA}"/>
              </a:ext>
            </a:extLst>
          </p:cNvPr>
          <p:cNvGrpSpPr>
            <a:grpSpLocks/>
          </p:cNvGrpSpPr>
          <p:nvPr/>
        </p:nvGrpSpPr>
        <p:grpSpPr bwMode="auto">
          <a:xfrm>
            <a:off x="0" y="4344819"/>
            <a:ext cx="3744728" cy="771967"/>
            <a:chOff x="5410200" y="1138535"/>
            <a:chExt cx="3024116" cy="999455"/>
          </a:xfrm>
        </p:grpSpPr>
        <p:sp>
          <p:nvSpPr>
            <p:cNvPr id="45" name="TextBox 58">
              <a:extLst>
                <a:ext uri="{FF2B5EF4-FFF2-40B4-BE49-F238E27FC236}">
                  <a16:creationId xmlns:a16="http://schemas.microsoft.com/office/drawing/2014/main" xmlns="" id="{C0A6752A-6DC0-332A-948A-66BCB4851135}"/>
                </a:ext>
              </a:extLst>
            </p:cNvPr>
            <p:cNvSpPr txBox="1">
              <a:spLocks noChangeArrowheads="1"/>
            </p:cNvSpPr>
            <p:nvPr/>
          </p:nvSpPr>
          <p:spPr bwMode="auto">
            <a:xfrm>
              <a:off x="5503142" y="1138535"/>
              <a:ext cx="2870864" cy="830862"/>
            </a:xfrm>
            <a:prstGeom prst="rect">
              <a:avLst/>
            </a:prstGeom>
            <a:noFill/>
            <a:ln w="9525">
              <a:noFill/>
              <a:miter lim="800000"/>
              <a:headEnd/>
              <a:tailEnd/>
            </a:ln>
          </p:spPr>
          <p:txBody>
            <a:bodyPr wrap="square">
              <a:spAutoFit/>
            </a:bodyPr>
            <a:lstStyle/>
            <a:p>
              <a:pPr algn="ctr"/>
              <a:r>
                <a:rPr lang="en-US" sz="2400" b="1" dirty="0" err="1">
                  <a:latin typeface="Times New Roman" panose="02020603050405020304" pitchFamily="18" charset="0"/>
                  <a:cs typeface="Times New Roman" panose="02020603050405020304" pitchFamily="18" charset="0"/>
                </a:rPr>
                <a:t>Activitatea</a:t>
              </a:r>
              <a:r>
                <a:rPr lang="en-US" sz="2400" b="1" dirty="0">
                  <a:latin typeface="Times New Roman" panose="02020603050405020304" pitchFamily="18" charset="0"/>
                  <a:cs typeface="Times New Roman" panose="02020603050405020304" pitchFamily="18" charset="0"/>
                </a:rPr>
                <a:t> post-</a:t>
              </a:r>
              <a:r>
                <a:rPr lang="en-US" sz="2400" b="1" dirty="0" err="1">
                  <a:latin typeface="Times New Roman" panose="02020603050405020304" pitchFamily="18" charset="0"/>
                  <a:cs typeface="Times New Roman" panose="02020603050405020304" pitchFamily="18" charset="0"/>
                </a:rPr>
                <a:t>doctorat</a:t>
              </a:r>
              <a:endParaRPr lang="en-US" sz="2400" dirty="0">
                <a:latin typeface="Times New Roman" panose="02020603050405020304" pitchFamily="18" charset="0"/>
                <a:cs typeface="Times New Roman" panose="02020603050405020304" pitchFamily="18" charset="0"/>
              </a:endParaRPr>
            </a:p>
          </p:txBody>
        </p:sp>
        <p:sp>
          <p:nvSpPr>
            <p:cNvPr id="46" name="TextBox 60">
              <a:extLst>
                <a:ext uri="{FF2B5EF4-FFF2-40B4-BE49-F238E27FC236}">
                  <a16:creationId xmlns:a16="http://schemas.microsoft.com/office/drawing/2014/main" xmlns="" id="{096B31A1-1E6D-1E02-B111-D80A35C1F982}"/>
                </a:ext>
              </a:extLst>
            </p:cNvPr>
            <p:cNvSpPr txBox="1">
              <a:spLocks noChangeArrowheads="1"/>
            </p:cNvSpPr>
            <p:nvPr/>
          </p:nvSpPr>
          <p:spPr bwMode="auto">
            <a:xfrm>
              <a:off x="5410200" y="1676400"/>
              <a:ext cx="3024116" cy="461590"/>
            </a:xfrm>
            <a:prstGeom prst="rect">
              <a:avLst/>
            </a:prstGeom>
            <a:noFill/>
            <a:ln w="9525">
              <a:noFill/>
              <a:miter lim="800000"/>
              <a:headEnd/>
              <a:tailEnd/>
            </a:ln>
          </p:spPr>
          <p:txBody>
            <a:bodyPr>
              <a:spAutoFit/>
            </a:bodyPr>
            <a:lstStyle/>
            <a:p>
              <a:endParaRPr lang="ro-RO" sz="2400" dirty="0">
                <a:latin typeface="Garamond" pitchFamily="18" charset="0"/>
              </a:endParaRPr>
            </a:p>
          </p:txBody>
        </p:sp>
      </p:grpSp>
      <p:pic>
        <p:nvPicPr>
          <p:cNvPr id="47" name="Picture 46" descr="A picture containing text, screenshot, design&#10;&#10;Description automatically generated">
            <a:extLst>
              <a:ext uri="{FF2B5EF4-FFF2-40B4-BE49-F238E27FC236}">
                <a16:creationId xmlns:a16="http://schemas.microsoft.com/office/drawing/2014/main" xmlns="" id="{0F5CEB9A-BD0C-EFA8-B12F-69B70097E24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8993" y="1073826"/>
            <a:ext cx="5202494" cy="3193374"/>
          </a:xfrm>
          <a:prstGeom prst="rect">
            <a:avLst/>
          </a:prstGeom>
          <a:noFill/>
        </p:spPr>
      </p:pic>
      <p:grpSp>
        <p:nvGrpSpPr>
          <p:cNvPr id="2" name="Group 72">
            <a:extLst>
              <a:ext uri="{FF2B5EF4-FFF2-40B4-BE49-F238E27FC236}">
                <a16:creationId xmlns:a16="http://schemas.microsoft.com/office/drawing/2014/main" xmlns="" id="{F1BF54E4-87AE-664A-FA7B-292C125EDDFA}"/>
              </a:ext>
            </a:extLst>
          </p:cNvPr>
          <p:cNvGrpSpPr>
            <a:grpSpLocks/>
          </p:cNvGrpSpPr>
          <p:nvPr/>
        </p:nvGrpSpPr>
        <p:grpSpPr bwMode="auto">
          <a:xfrm>
            <a:off x="9733935" y="5747591"/>
            <a:ext cx="2005781" cy="1396817"/>
            <a:chOff x="5410200" y="1138535"/>
            <a:chExt cx="3024116" cy="999455"/>
          </a:xfrm>
        </p:grpSpPr>
        <p:sp>
          <p:nvSpPr>
            <p:cNvPr id="3" name="TextBox 58">
              <a:extLst>
                <a:ext uri="{FF2B5EF4-FFF2-40B4-BE49-F238E27FC236}">
                  <a16:creationId xmlns:a16="http://schemas.microsoft.com/office/drawing/2014/main" xmlns="" id="{258D9265-9096-E2B4-E33D-E70B59F3A8A1}"/>
                </a:ext>
              </a:extLst>
            </p:cNvPr>
            <p:cNvSpPr txBox="1">
              <a:spLocks noChangeArrowheads="1"/>
            </p:cNvSpPr>
            <p:nvPr/>
          </p:nvSpPr>
          <p:spPr bwMode="auto">
            <a:xfrm>
              <a:off x="5503142" y="1138535"/>
              <a:ext cx="2870864" cy="461590"/>
            </a:xfrm>
            <a:prstGeom prst="rect">
              <a:avLst/>
            </a:prstGeom>
            <a:noFill/>
            <a:ln w="9525">
              <a:noFill/>
              <a:miter lim="800000"/>
              <a:headEnd/>
              <a:tailEnd/>
            </a:ln>
          </p:spPr>
          <p:txBody>
            <a:bodyPr wrap="square">
              <a:spAutoFit/>
            </a:bodyPr>
            <a:lstStyle/>
            <a:p>
              <a:pPr algn="ctr"/>
              <a:r>
                <a:rPr lang="en-US" sz="2400" b="1" dirty="0" err="1">
                  <a:latin typeface="Garamond" panose="02020404030301010803" pitchFamily="18" charset="0"/>
                </a:rPr>
                <a:t>Activitatea</a:t>
              </a:r>
              <a:r>
                <a:rPr lang="en-US" sz="2400" b="1" dirty="0">
                  <a:latin typeface="Garamond" panose="02020404030301010803" pitchFamily="18" charset="0"/>
                </a:rPr>
                <a:t> </a:t>
              </a:r>
              <a:r>
                <a:rPr lang="en-US" sz="2400" b="1" dirty="0" err="1">
                  <a:latin typeface="Garamond" panose="02020404030301010803" pitchFamily="18" charset="0"/>
                </a:rPr>
                <a:t>didactica</a:t>
              </a:r>
              <a:endParaRPr lang="en-US" sz="2400" dirty="0">
                <a:latin typeface="Garamond" panose="02020404030301010803" pitchFamily="18" charset="0"/>
              </a:endParaRPr>
            </a:p>
          </p:txBody>
        </p:sp>
        <p:sp>
          <p:nvSpPr>
            <p:cNvPr id="4" name="TextBox 60">
              <a:extLst>
                <a:ext uri="{FF2B5EF4-FFF2-40B4-BE49-F238E27FC236}">
                  <a16:creationId xmlns:a16="http://schemas.microsoft.com/office/drawing/2014/main" xmlns="" id="{2DA63338-239A-288D-6205-E894568FEA6D}"/>
                </a:ext>
              </a:extLst>
            </p:cNvPr>
            <p:cNvSpPr txBox="1">
              <a:spLocks noChangeArrowheads="1"/>
            </p:cNvSpPr>
            <p:nvPr/>
          </p:nvSpPr>
          <p:spPr bwMode="auto">
            <a:xfrm>
              <a:off x="5410200" y="1676400"/>
              <a:ext cx="3024116" cy="461590"/>
            </a:xfrm>
            <a:prstGeom prst="rect">
              <a:avLst/>
            </a:prstGeom>
            <a:noFill/>
            <a:ln w="9525">
              <a:noFill/>
              <a:miter lim="800000"/>
              <a:headEnd/>
              <a:tailEnd/>
            </a:ln>
          </p:spPr>
          <p:txBody>
            <a:bodyPr>
              <a:spAutoFit/>
            </a:bodyPr>
            <a:lstStyle/>
            <a:p>
              <a:endParaRPr lang="ro-RO" sz="2400" dirty="0">
                <a:latin typeface="Garamond" pitchFamily="18" charset="0"/>
              </a:endParaRPr>
            </a:p>
          </p:txBody>
        </p:sp>
      </p:grpSp>
      <p:graphicFrame>
        <p:nvGraphicFramePr>
          <p:cNvPr id="7" name="Diagram 6">
            <a:extLst>
              <a:ext uri="{FF2B5EF4-FFF2-40B4-BE49-F238E27FC236}">
                <a16:creationId xmlns:a16="http://schemas.microsoft.com/office/drawing/2014/main" xmlns="" id="{6A9E5324-0799-7817-0A32-45D8611022C4}"/>
              </a:ext>
            </a:extLst>
          </p:cNvPr>
          <p:cNvGraphicFramePr/>
          <p:nvPr>
            <p:extLst>
              <p:ext uri="{D42A27DB-BD31-4B8C-83A1-F6EECF244321}">
                <p14:modId xmlns:p14="http://schemas.microsoft.com/office/powerpoint/2010/main" val="1040217356"/>
              </p:ext>
            </p:extLst>
          </p:nvPr>
        </p:nvGraphicFramePr>
        <p:xfrm>
          <a:off x="4596162" y="996207"/>
          <a:ext cx="7198442" cy="62483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994017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xmlns="" id="{3CC6239B-7101-6155-41F9-F50168B0C8A9}"/>
              </a:ext>
            </a:extLst>
          </p:cNvPr>
          <p:cNvSpPr/>
          <p:nvPr/>
        </p:nvSpPr>
        <p:spPr>
          <a:xfrm>
            <a:off x="2908441" y="346668"/>
            <a:ext cx="9109388" cy="1328569"/>
          </a:xfrm>
          <a:prstGeom prst="rect">
            <a:avLst/>
          </a:prstGeom>
        </p:spPr>
        <p:txBody>
          <a:bodyPr wrap="square">
            <a:spAutoFit/>
          </a:bodyPr>
          <a:lstStyle/>
          <a:p>
            <a:pPr algn="ctr"/>
            <a:r>
              <a:rPr lang="ro-RO" sz="2400" b="1" dirty="0">
                <a:solidFill>
                  <a:schemeClr val="accent2">
                    <a:lumMod val="50000"/>
                  </a:schemeClr>
                </a:solidFill>
                <a:latin typeface="Times New Roman" panose="02020603050405020304" pitchFamily="18" charset="0"/>
                <a:cs typeface="Times New Roman" panose="02020603050405020304" pitchFamily="18" charset="0"/>
              </a:rPr>
              <a:t>Secțiunea </a:t>
            </a:r>
            <a:r>
              <a:rPr lang="en-US" sz="2400" b="1" dirty="0">
                <a:solidFill>
                  <a:schemeClr val="accent2">
                    <a:lumMod val="50000"/>
                  </a:schemeClr>
                </a:solidFill>
                <a:latin typeface="Times New Roman" panose="02020603050405020304" pitchFamily="18" charset="0"/>
                <a:cs typeface="Times New Roman" panose="02020603050405020304" pitchFamily="18" charset="0"/>
              </a:rPr>
              <a:t>I</a:t>
            </a:r>
            <a:r>
              <a:rPr lang="ro-RO" sz="2400" b="1" dirty="0">
                <a:solidFill>
                  <a:schemeClr val="accent2">
                    <a:lumMod val="50000"/>
                  </a:schemeClr>
                </a:solidFill>
                <a:latin typeface="Times New Roman" panose="02020603050405020304" pitchFamily="18" charset="0"/>
                <a:cs typeface="Times New Roman" panose="02020603050405020304" pitchFamily="18" charset="0"/>
              </a:rPr>
              <a:t> </a:t>
            </a:r>
            <a:endParaRPr lang="en-US" sz="2400" b="1" dirty="0">
              <a:solidFill>
                <a:schemeClr val="accent2">
                  <a:lumMod val="50000"/>
                </a:schemeClr>
              </a:solidFill>
              <a:latin typeface="Times New Roman" panose="02020603050405020304" pitchFamily="18" charset="0"/>
              <a:cs typeface="Times New Roman" panose="02020603050405020304" pitchFamily="18" charset="0"/>
            </a:endParaRPr>
          </a:p>
          <a:p>
            <a:pPr algn="ctr">
              <a:spcAft>
                <a:spcPts val="1000"/>
              </a:spcAft>
            </a:pPr>
            <a:r>
              <a:rPr lang="ro-RO" sz="2400" b="1" dirty="0">
                <a:solidFill>
                  <a:schemeClr val="accent2">
                    <a:lumMod val="50000"/>
                  </a:schemeClr>
                </a:solidFill>
                <a:latin typeface="Times New Roman" panose="02020603050405020304" pitchFamily="18" charset="0"/>
                <a:cs typeface="Times New Roman" panose="02020603050405020304" pitchFamily="18" charset="0"/>
              </a:rPr>
              <a:t>Realizări ştiinţifice, profesionale şi academice</a:t>
            </a:r>
            <a:endParaRPr lang="en-US" sz="2400" b="1" dirty="0">
              <a:solidFill>
                <a:schemeClr val="accent2">
                  <a:lumMod val="50000"/>
                </a:schemeClr>
              </a:solidFill>
              <a:latin typeface="Times New Roman" panose="02020603050405020304" pitchFamily="18" charset="0"/>
              <a:cs typeface="Times New Roman" panose="02020603050405020304" pitchFamily="18" charset="0"/>
            </a:endParaRPr>
          </a:p>
          <a:p>
            <a:pPr marL="514350" indent="-514350" algn="ctr">
              <a:spcAft>
                <a:spcPts val="1000"/>
              </a:spcAft>
              <a:buAutoNum type="romanUcPeriod"/>
            </a:pPr>
            <a:r>
              <a:rPr lang="ro-RO" sz="2400" b="1" dirty="0">
                <a:solidFill>
                  <a:schemeClr val="accent2">
                    <a:lumMod val="50000"/>
                  </a:schemeClr>
                </a:solidFill>
                <a:latin typeface="Times New Roman" panose="02020603050405020304" pitchFamily="18" charset="0"/>
                <a:cs typeface="Times New Roman" panose="02020603050405020304" pitchFamily="18" charset="0"/>
              </a:rPr>
              <a:t>Direcții principale de cercetare și contribuții științifice</a:t>
            </a:r>
            <a:endParaRPr lang="en-US" sz="2400" b="1" dirty="0">
              <a:solidFill>
                <a:schemeClr val="accent2">
                  <a:lumMod val="50000"/>
                </a:schemeClr>
              </a:solidFill>
              <a:latin typeface="Times New Roman" panose="02020603050405020304" pitchFamily="18" charset="0"/>
              <a:cs typeface="Times New Roman" panose="02020603050405020304" pitchFamily="18" charset="0"/>
            </a:endParaRPr>
          </a:p>
        </p:txBody>
      </p:sp>
      <p:graphicFrame>
        <p:nvGraphicFramePr>
          <p:cNvPr id="20" name="Diagram 19">
            <a:extLst>
              <a:ext uri="{FF2B5EF4-FFF2-40B4-BE49-F238E27FC236}">
                <a16:creationId xmlns:a16="http://schemas.microsoft.com/office/drawing/2014/main" xmlns="" id="{AF80CEE4-87E2-0C6A-BD1B-3576617E4CD3}"/>
              </a:ext>
            </a:extLst>
          </p:cNvPr>
          <p:cNvGraphicFramePr/>
          <p:nvPr>
            <p:extLst>
              <p:ext uri="{D42A27DB-BD31-4B8C-83A1-F6EECF244321}">
                <p14:modId xmlns:p14="http://schemas.microsoft.com/office/powerpoint/2010/main" val="1648688277"/>
              </p:ext>
            </p:extLst>
          </p:nvPr>
        </p:nvGraphicFramePr>
        <p:xfrm>
          <a:off x="0" y="1912068"/>
          <a:ext cx="10026022" cy="42576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5281979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D35DD826-61FD-435C-541F-54D7F81B141E}"/>
              </a:ext>
            </a:extLst>
          </p:cNvPr>
          <p:cNvSpPr/>
          <p:nvPr/>
        </p:nvSpPr>
        <p:spPr>
          <a:xfrm>
            <a:off x="2019300" y="196645"/>
            <a:ext cx="8153400" cy="523220"/>
          </a:xfrm>
          <a:prstGeom prst="rect">
            <a:avLst/>
          </a:prstGeom>
        </p:spPr>
        <p:txBody>
          <a:bodyPr wrap="square">
            <a:spAutoFit/>
          </a:bodyPr>
          <a:lstStyle/>
          <a:p>
            <a:pPr lvl="0" algn="ctr">
              <a:defRPr/>
            </a:pPr>
            <a:r>
              <a:rPr lang="ro-RO" sz="2600" b="1" kern="0" dirty="0">
                <a:solidFill>
                  <a:schemeClr val="accent2">
                    <a:lumMod val="50000"/>
                  </a:schemeClr>
                </a:solidFill>
                <a:latin typeface="Georgia" pitchFamily="18" charset="0"/>
                <a:ea typeface="+mj-ea"/>
                <a:cs typeface="Times New Roman" pitchFamily="18" charset="0"/>
              </a:rPr>
              <a:t>II.  </a:t>
            </a:r>
            <a:r>
              <a:rPr lang="ro-RO" sz="2800" b="1" kern="0" dirty="0">
                <a:solidFill>
                  <a:schemeClr val="accent2">
                    <a:lumMod val="50000"/>
                  </a:schemeClr>
                </a:solidFill>
                <a:latin typeface="Times New Roman" panose="02020603050405020304" pitchFamily="18" charset="0"/>
                <a:ea typeface="+mj-ea"/>
                <a:cs typeface="Times New Roman" panose="02020603050405020304" pitchFamily="18" charset="0"/>
              </a:rPr>
              <a:t>Direcții profesionale și academice</a:t>
            </a:r>
            <a:endParaRPr kumimoji="0" lang="en-US" sz="2800" b="0" i="0" u="none" strike="noStrike" kern="0" cap="none" spc="0" normalizeH="0" baseline="0" noProof="0" dirty="0">
              <a:ln>
                <a:noFill/>
              </a:ln>
              <a:solidFill>
                <a:schemeClr val="accent2">
                  <a:lumMod val="50000"/>
                </a:schemeClr>
              </a:solidFill>
              <a:effectLst/>
              <a:uLnTx/>
              <a:uFillTx/>
              <a:latin typeface="Times New Roman" panose="02020603050405020304" pitchFamily="18" charset="0"/>
              <a:cs typeface="Times New Roman" panose="02020603050405020304" pitchFamily="18" charset="0"/>
            </a:endParaRPr>
          </a:p>
        </p:txBody>
      </p:sp>
      <p:grpSp>
        <p:nvGrpSpPr>
          <p:cNvPr id="3" name="Group 72">
            <a:extLst>
              <a:ext uri="{FF2B5EF4-FFF2-40B4-BE49-F238E27FC236}">
                <a16:creationId xmlns:a16="http://schemas.microsoft.com/office/drawing/2014/main" xmlns="" id="{756E7613-3DFA-C4E9-37AF-6F9D606EFD7F}"/>
              </a:ext>
            </a:extLst>
          </p:cNvPr>
          <p:cNvGrpSpPr>
            <a:grpSpLocks/>
          </p:cNvGrpSpPr>
          <p:nvPr/>
        </p:nvGrpSpPr>
        <p:grpSpPr bwMode="auto">
          <a:xfrm>
            <a:off x="7836310" y="458255"/>
            <a:ext cx="4355690" cy="1661994"/>
            <a:chOff x="2134076" y="1138535"/>
            <a:chExt cx="6567074" cy="1189195"/>
          </a:xfrm>
        </p:grpSpPr>
        <p:sp>
          <p:nvSpPr>
            <p:cNvPr id="4" name="TextBox 58">
              <a:extLst>
                <a:ext uri="{FF2B5EF4-FFF2-40B4-BE49-F238E27FC236}">
                  <a16:creationId xmlns:a16="http://schemas.microsoft.com/office/drawing/2014/main" xmlns="" id="{65794D85-2EF4-F7C0-2FF2-68E07D07D81C}"/>
                </a:ext>
              </a:extLst>
            </p:cNvPr>
            <p:cNvSpPr txBox="1">
              <a:spLocks noChangeArrowheads="1"/>
            </p:cNvSpPr>
            <p:nvPr/>
          </p:nvSpPr>
          <p:spPr bwMode="auto">
            <a:xfrm>
              <a:off x="2134076" y="1138535"/>
              <a:ext cx="6239932" cy="858863"/>
            </a:xfrm>
            <a:prstGeom prst="rect">
              <a:avLst/>
            </a:prstGeom>
            <a:noFill/>
            <a:ln w="9525">
              <a:noFill/>
              <a:miter lim="800000"/>
              <a:headEnd/>
              <a:tailEnd/>
            </a:ln>
          </p:spPr>
          <p:txBody>
            <a:bodyPr wrap="square">
              <a:spAutoFit/>
            </a:bodyPr>
            <a:lstStyle/>
            <a:p>
              <a:pPr algn="ctr"/>
              <a:endParaRPr lang="en-US" sz="2400" b="1" dirty="0">
                <a:latin typeface="Garamond" panose="02020404030301010803" pitchFamily="18" charset="0"/>
              </a:endParaRPr>
            </a:p>
            <a:p>
              <a:pPr algn="ctr"/>
              <a:r>
                <a:rPr lang="ro-RO" sz="2400" b="1" dirty="0" err="1">
                  <a:latin typeface="Times New Roman" panose="02020603050405020304" pitchFamily="18" charset="0"/>
                  <a:cs typeface="Times New Roman" panose="02020603050405020304" pitchFamily="18" charset="0"/>
                </a:rPr>
                <a:t>Responsabilităţi</a:t>
              </a:r>
              <a:r>
                <a:rPr lang="ro-RO" sz="2400" b="1" dirty="0">
                  <a:latin typeface="Times New Roman" panose="02020603050405020304" pitchFamily="18" charset="0"/>
                  <a:cs typeface="Times New Roman" panose="02020603050405020304" pitchFamily="18" charset="0"/>
                </a:rPr>
                <a:t> administrative </a:t>
              </a:r>
              <a:r>
                <a:rPr lang="ro-RO" sz="2400" b="1" dirty="0" err="1">
                  <a:latin typeface="Times New Roman" panose="02020603050405020304" pitchFamily="18" charset="0"/>
                  <a:cs typeface="Times New Roman" panose="02020603050405020304" pitchFamily="18" charset="0"/>
                </a:rPr>
                <a:t>şi</a:t>
              </a:r>
              <a:r>
                <a:rPr lang="ro-RO" sz="2400" b="1" dirty="0">
                  <a:latin typeface="Times New Roman" panose="02020603050405020304" pitchFamily="18" charset="0"/>
                  <a:cs typeface="Times New Roman" panose="02020603050405020304" pitchFamily="18" charset="0"/>
                </a:rPr>
                <a:t> manageriale</a:t>
              </a:r>
              <a:endParaRPr lang="en-US" sz="2400" b="1" dirty="0">
                <a:latin typeface="Times New Roman" panose="02020603050405020304" pitchFamily="18" charset="0"/>
                <a:cs typeface="Times New Roman" panose="02020603050405020304" pitchFamily="18" charset="0"/>
              </a:endParaRPr>
            </a:p>
          </p:txBody>
        </p:sp>
        <p:sp>
          <p:nvSpPr>
            <p:cNvPr id="5" name="TextBox 60">
              <a:extLst>
                <a:ext uri="{FF2B5EF4-FFF2-40B4-BE49-F238E27FC236}">
                  <a16:creationId xmlns:a16="http://schemas.microsoft.com/office/drawing/2014/main" xmlns="" id="{72592F68-648C-33A1-B790-2C73EC321996}"/>
                </a:ext>
              </a:extLst>
            </p:cNvPr>
            <p:cNvSpPr txBox="1">
              <a:spLocks noChangeArrowheads="1"/>
            </p:cNvSpPr>
            <p:nvPr/>
          </p:nvSpPr>
          <p:spPr bwMode="auto">
            <a:xfrm>
              <a:off x="5677034" y="1866140"/>
              <a:ext cx="3024116" cy="461590"/>
            </a:xfrm>
            <a:prstGeom prst="rect">
              <a:avLst/>
            </a:prstGeom>
            <a:noFill/>
            <a:ln w="9525">
              <a:noFill/>
              <a:miter lim="800000"/>
              <a:headEnd/>
              <a:tailEnd/>
            </a:ln>
          </p:spPr>
          <p:txBody>
            <a:bodyPr>
              <a:spAutoFit/>
            </a:bodyPr>
            <a:lstStyle/>
            <a:p>
              <a:endParaRPr lang="ro-RO" sz="2400" dirty="0">
                <a:latin typeface="Garamond" pitchFamily="18" charset="0"/>
              </a:endParaRPr>
            </a:p>
          </p:txBody>
        </p:sp>
      </p:grpSp>
      <p:pic>
        <p:nvPicPr>
          <p:cNvPr id="6" name="Picture 5" descr="A picture containing screenshot, text, design&#10;&#10;Description automatically generated">
            <a:extLst>
              <a:ext uri="{FF2B5EF4-FFF2-40B4-BE49-F238E27FC236}">
                <a16:creationId xmlns:a16="http://schemas.microsoft.com/office/drawing/2014/main" xmlns="" id="{FA116B56-5FC3-DC97-B885-0968FBF24313}"/>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7149" y="1550248"/>
            <a:ext cx="9434931" cy="4712900"/>
          </a:xfrm>
          <a:prstGeom prst="rect">
            <a:avLst/>
          </a:prstGeom>
          <a:noFill/>
        </p:spPr>
      </p:pic>
    </p:spTree>
    <p:extLst>
      <p:ext uri="{BB962C8B-B14F-4D97-AF65-F5344CB8AC3E}">
        <p14:creationId xmlns:p14="http://schemas.microsoft.com/office/powerpoint/2010/main" val="17244910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4FE253ED-148F-57CE-365A-45E0CD97CF6F}"/>
              </a:ext>
            </a:extLst>
          </p:cNvPr>
          <p:cNvSpPr/>
          <p:nvPr/>
        </p:nvSpPr>
        <p:spPr>
          <a:xfrm>
            <a:off x="1838631" y="792850"/>
            <a:ext cx="8153400" cy="156966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o-RO" sz="3200" b="1" i="0" u="none" strike="noStrike" kern="0" cap="none" spc="0" normalizeH="0" baseline="0" noProof="0" dirty="0">
                <a:ln>
                  <a:noFill/>
                </a:ln>
                <a:solidFill>
                  <a:schemeClr val="accent2">
                    <a:lumMod val="50000"/>
                  </a:schemeClr>
                </a:solidFill>
                <a:effectLst/>
                <a:uLnTx/>
                <a:uFillTx/>
                <a:latin typeface="Times New Roman" panose="02020603050405020304" pitchFamily="18" charset="0"/>
                <a:ea typeface="+mj-ea"/>
                <a:cs typeface="Times New Roman" panose="02020603050405020304" pitchFamily="18" charset="0"/>
              </a:rPr>
              <a:t>Secțiunea II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ro-RO" sz="3200" b="1" i="0" u="none" strike="noStrike" kern="0" cap="none" spc="0" normalizeH="0" baseline="0" noProof="0" dirty="0">
                <a:ln>
                  <a:noFill/>
                </a:ln>
                <a:solidFill>
                  <a:schemeClr val="accent2">
                    <a:lumMod val="50000"/>
                  </a:schemeClr>
                </a:solidFill>
                <a:effectLst/>
                <a:uLnTx/>
                <a:uFillTx/>
                <a:latin typeface="Times New Roman" panose="02020603050405020304" pitchFamily="18" charset="0"/>
                <a:ea typeface="+mj-ea"/>
                <a:cs typeface="Times New Roman" panose="02020603050405020304" pitchFamily="18" charset="0"/>
              </a:rPr>
              <a:t>Planul de evoluție și dezvoltare a carierei profesionale, științifice și academice</a:t>
            </a:r>
            <a:endParaRPr kumimoji="0" lang="en-US" sz="3200" b="0" i="0" u="none" strike="noStrike" kern="0" cap="none" spc="0" normalizeH="0" baseline="0" noProof="0" dirty="0">
              <a:ln>
                <a:noFill/>
              </a:ln>
              <a:solidFill>
                <a:schemeClr val="accent2">
                  <a:lumMod val="50000"/>
                </a:schemeClr>
              </a:solidFill>
              <a:effectLst/>
              <a:uLnTx/>
              <a:uFillTx/>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xmlns="" id="{2DCB6C87-96D7-959F-71E8-EF67B7B58284}"/>
              </a:ext>
            </a:extLst>
          </p:cNvPr>
          <p:cNvSpPr txBox="1"/>
          <p:nvPr/>
        </p:nvSpPr>
        <p:spPr>
          <a:xfrm>
            <a:off x="324464" y="4208206"/>
            <a:ext cx="7484806" cy="2308324"/>
          </a:xfrm>
          <a:prstGeom prst="rect">
            <a:avLst/>
          </a:prstGeom>
          <a:noFill/>
        </p:spPr>
        <p:txBody>
          <a:bodyPr wrap="square">
            <a:spAutoFit/>
          </a:bodyPr>
          <a:lstStyle/>
          <a:p>
            <a:r>
              <a:rPr lang="en-US" sz="3600" dirty="0"/>
              <a:t>„</a:t>
            </a:r>
            <a:r>
              <a:rPr lang="en-US" sz="3600" i="1" dirty="0" err="1"/>
              <a:t>Succesul</a:t>
            </a:r>
            <a:r>
              <a:rPr lang="en-US" sz="3600" i="1" dirty="0"/>
              <a:t> nu </a:t>
            </a:r>
            <a:r>
              <a:rPr lang="en-US" sz="3600" i="1" dirty="0" err="1"/>
              <a:t>este</a:t>
            </a:r>
            <a:r>
              <a:rPr lang="en-US" sz="3600" i="1" dirty="0"/>
              <a:t> final, </a:t>
            </a:r>
            <a:r>
              <a:rPr lang="en-US" sz="3600" i="1" dirty="0" err="1"/>
              <a:t>eșecul</a:t>
            </a:r>
            <a:r>
              <a:rPr lang="en-US" sz="3600" i="1" dirty="0"/>
              <a:t> nu </a:t>
            </a:r>
            <a:r>
              <a:rPr lang="en-US" sz="3600" i="1" dirty="0" err="1"/>
              <a:t>este</a:t>
            </a:r>
            <a:r>
              <a:rPr lang="en-US" sz="3600" i="1" dirty="0"/>
              <a:t> fatal: </a:t>
            </a:r>
            <a:r>
              <a:rPr lang="en-US" sz="3600" i="1" dirty="0" err="1"/>
              <a:t>ceea</a:t>
            </a:r>
            <a:r>
              <a:rPr lang="en-US" sz="3600" i="1" dirty="0"/>
              <a:t> </a:t>
            </a:r>
            <a:r>
              <a:rPr lang="en-US" sz="3600" i="1" dirty="0" err="1"/>
              <a:t>ce</a:t>
            </a:r>
            <a:r>
              <a:rPr lang="en-US" sz="3600" i="1" dirty="0"/>
              <a:t> </a:t>
            </a:r>
            <a:r>
              <a:rPr lang="en-US" sz="3600" i="1" dirty="0" err="1"/>
              <a:t>contează</a:t>
            </a:r>
            <a:r>
              <a:rPr lang="en-US" sz="3600" i="1" dirty="0"/>
              <a:t> </a:t>
            </a:r>
            <a:r>
              <a:rPr lang="en-US" sz="3600" i="1" dirty="0" err="1"/>
              <a:t>este</a:t>
            </a:r>
            <a:r>
              <a:rPr lang="en-US" sz="3600" i="1" dirty="0"/>
              <a:t> </a:t>
            </a:r>
            <a:r>
              <a:rPr lang="en-US" sz="3600" i="1" dirty="0" err="1"/>
              <a:t>curajul</a:t>
            </a:r>
            <a:r>
              <a:rPr lang="en-US" sz="3600" i="1" dirty="0"/>
              <a:t> de a continua</a:t>
            </a:r>
            <a:r>
              <a:rPr lang="en-US" sz="3600" dirty="0"/>
              <a:t>” – Winston Churchill</a:t>
            </a:r>
          </a:p>
        </p:txBody>
      </p:sp>
    </p:spTree>
    <p:extLst>
      <p:ext uri="{BB962C8B-B14F-4D97-AF65-F5344CB8AC3E}">
        <p14:creationId xmlns:p14="http://schemas.microsoft.com/office/powerpoint/2010/main" val="409956975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72715371-64CC-1DFB-7568-1CB9AF8F6AAA}"/>
              </a:ext>
            </a:extLst>
          </p:cNvPr>
          <p:cNvSpPr/>
          <p:nvPr/>
        </p:nvSpPr>
        <p:spPr>
          <a:xfrm>
            <a:off x="1563329" y="238432"/>
            <a:ext cx="8153400" cy="954107"/>
          </a:xfrm>
          <a:prstGeom prst="rect">
            <a:avLst/>
          </a:prstGeom>
        </p:spPr>
        <p:txBody>
          <a:bodyPr wrap="square">
            <a:spAutoFit/>
          </a:bodyPr>
          <a:lstStyle/>
          <a:p>
            <a:pPr lvl="0" algn="ctr"/>
            <a:r>
              <a:rPr lang="ro-RO" sz="2800" b="1" kern="0" dirty="0">
                <a:solidFill>
                  <a:schemeClr val="accent2">
                    <a:lumMod val="50000"/>
                  </a:schemeClr>
                </a:solidFill>
                <a:latin typeface="Times New Roman" panose="02020603050405020304" pitchFamily="18" charset="0"/>
                <a:ea typeface="+mj-ea"/>
                <a:cs typeface="Times New Roman" panose="02020603050405020304" pitchFamily="18" charset="0"/>
              </a:rPr>
              <a:t>Obiective de viitor privind dezvoltarea carierei profesionale, științifice și academice</a:t>
            </a:r>
            <a:endParaRPr kumimoji="0" lang="en-US" sz="2800" b="0" i="0" u="none" strike="noStrike" kern="0" cap="none" spc="0" normalizeH="0" baseline="0" noProof="0" dirty="0">
              <a:ln>
                <a:noFill/>
              </a:ln>
              <a:solidFill>
                <a:schemeClr val="accent2">
                  <a:lumMod val="50000"/>
                </a:schemeClr>
              </a:solidFill>
              <a:effectLst/>
              <a:uLnTx/>
              <a:uFillTx/>
              <a:latin typeface="Times New Roman" panose="02020603050405020304" pitchFamily="18" charset="0"/>
              <a:cs typeface="Times New Roman" panose="02020603050405020304" pitchFamily="18" charset="0"/>
            </a:endParaRPr>
          </a:p>
        </p:txBody>
      </p:sp>
      <p:pic>
        <p:nvPicPr>
          <p:cNvPr id="3" name="Picture 2" descr="A picture containing screenshot, text, circle, emoticon&#10;&#10;Description automatically generated">
            <a:extLst>
              <a:ext uri="{FF2B5EF4-FFF2-40B4-BE49-F238E27FC236}">
                <a16:creationId xmlns:a16="http://schemas.microsoft.com/office/drawing/2014/main" xmlns="" id="{2119CB73-4256-0264-BF02-3F12344B2B2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70155" y="1245649"/>
            <a:ext cx="10451690" cy="2897124"/>
          </a:xfrm>
          <a:prstGeom prst="rect">
            <a:avLst/>
          </a:prstGeom>
          <a:noFill/>
        </p:spPr>
      </p:pic>
      <p:graphicFrame>
        <p:nvGraphicFramePr>
          <p:cNvPr id="4" name="Diagram 3">
            <a:extLst>
              <a:ext uri="{FF2B5EF4-FFF2-40B4-BE49-F238E27FC236}">
                <a16:creationId xmlns:a16="http://schemas.microsoft.com/office/drawing/2014/main" xmlns="" id="{EB116E6C-15D7-03BB-C757-A6CFE582ECB9}"/>
              </a:ext>
            </a:extLst>
          </p:cNvPr>
          <p:cNvGraphicFramePr/>
          <p:nvPr>
            <p:extLst>
              <p:ext uri="{D42A27DB-BD31-4B8C-83A1-F6EECF244321}">
                <p14:modId xmlns:p14="http://schemas.microsoft.com/office/powerpoint/2010/main" val="1577789349"/>
              </p:ext>
            </p:extLst>
          </p:nvPr>
        </p:nvGraphicFramePr>
        <p:xfrm>
          <a:off x="363794" y="4142773"/>
          <a:ext cx="10815484" cy="26743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9544415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AED5AD0E-1F2F-6EC1-08AC-69C7CA513875}"/>
              </a:ext>
            </a:extLst>
          </p:cNvPr>
          <p:cNvSpPr/>
          <p:nvPr/>
        </p:nvSpPr>
        <p:spPr>
          <a:xfrm>
            <a:off x="2121309" y="400664"/>
            <a:ext cx="7239000" cy="954107"/>
          </a:xfrm>
          <a:prstGeom prst="rect">
            <a:avLst/>
          </a:prstGeom>
        </p:spPr>
        <p:txBody>
          <a:bodyPr wrap="square">
            <a:spAutoFit/>
          </a:bodyPr>
          <a:lstStyle/>
          <a:p>
            <a:pPr algn="ctr"/>
            <a:r>
              <a:rPr lang="ro-RO" sz="2800" b="1" kern="0" dirty="0">
                <a:solidFill>
                  <a:schemeClr val="accent2">
                    <a:lumMod val="50000"/>
                  </a:schemeClr>
                </a:solidFill>
                <a:latin typeface="Times New Roman" panose="02020603050405020304" pitchFamily="18" charset="0"/>
                <a:cs typeface="Times New Roman" panose="02020603050405020304" pitchFamily="18" charset="0"/>
              </a:rPr>
              <a:t>Obiective de viitor privind dezvoltarea carierei profesionale</a:t>
            </a:r>
            <a:endParaRPr lang="en-US" sz="2800" b="1" kern="0" dirty="0">
              <a:solidFill>
                <a:schemeClr val="accent2">
                  <a:lumMod val="50000"/>
                </a:schemeClr>
              </a:solidFill>
              <a:latin typeface="Times New Roman" panose="02020603050405020304" pitchFamily="18" charset="0"/>
              <a:cs typeface="Times New Roman" panose="02020603050405020304" pitchFamily="18" charset="0"/>
            </a:endParaRPr>
          </a:p>
        </p:txBody>
      </p:sp>
      <p:graphicFrame>
        <p:nvGraphicFramePr>
          <p:cNvPr id="3" name="Diagram 2">
            <a:extLst>
              <a:ext uri="{FF2B5EF4-FFF2-40B4-BE49-F238E27FC236}">
                <a16:creationId xmlns:a16="http://schemas.microsoft.com/office/drawing/2014/main" xmlns="" id="{B155086D-3D8E-ADF4-C2E7-2A17D4D55BB9}"/>
              </a:ext>
            </a:extLst>
          </p:cNvPr>
          <p:cNvGraphicFramePr/>
          <p:nvPr>
            <p:extLst>
              <p:ext uri="{D42A27DB-BD31-4B8C-83A1-F6EECF244321}">
                <p14:modId xmlns:p14="http://schemas.microsoft.com/office/powerpoint/2010/main" val="669021788"/>
              </p:ext>
            </p:extLst>
          </p:nvPr>
        </p:nvGraphicFramePr>
        <p:xfrm>
          <a:off x="1455174" y="1946787"/>
          <a:ext cx="9399639" cy="47650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6255049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A8CE9324-2BE2-1355-DA72-D8CA905F88A1}"/>
              </a:ext>
            </a:extLst>
          </p:cNvPr>
          <p:cNvSpPr/>
          <p:nvPr/>
        </p:nvSpPr>
        <p:spPr>
          <a:xfrm>
            <a:off x="2121309" y="400664"/>
            <a:ext cx="7239000" cy="954107"/>
          </a:xfrm>
          <a:prstGeom prst="rect">
            <a:avLst/>
          </a:prstGeom>
        </p:spPr>
        <p:txBody>
          <a:bodyPr wrap="square">
            <a:spAutoFit/>
          </a:bodyPr>
          <a:lstStyle/>
          <a:p>
            <a:pPr algn="ctr"/>
            <a:r>
              <a:rPr lang="ro-RO" sz="2800" b="1" kern="0" dirty="0">
                <a:solidFill>
                  <a:schemeClr val="accent2">
                    <a:lumMod val="50000"/>
                  </a:schemeClr>
                </a:solidFill>
                <a:latin typeface="Times New Roman" panose="02020603050405020304" pitchFamily="18" charset="0"/>
                <a:cs typeface="Times New Roman" panose="02020603050405020304" pitchFamily="18" charset="0"/>
              </a:rPr>
              <a:t>Obiective de viitor privind dezvoltarea carierei profesionale</a:t>
            </a:r>
            <a:endParaRPr lang="en-US" sz="2800" b="1" kern="0" dirty="0">
              <a:solidFill>
                <a:schemeClr val="accent2">
                  <a:lumMod val="50000"/>
                </a:schemeClr>
              </a:solidFill>
              <a:latin typeface="Times New Roman" panose="02020603050405020304" pitchFamily="18" charset="0"/>
              <a:cs typeface="Times New Roman" panose="02020603050405020304" pitchFamily="18" charset="0"/>
            </a:endParaRPr>
          </a:p>
        </p:txBody>
      </p:sp>
      <p:pic>
        <p:nvPicPr>
          <p:cNvPr id="3" name="Picture 2" descr="A picture containing text, screenshot, brand, software&#10;&#10;Description automatically generated">
            <a:extLst>
              <a:ext uri="{FF2B5EF4-FFF2-40B4-BE49-F238E27FC236}">
                <a16:creationId xmlns:a16="http://schemas.microsoft.com/office/drawing/2014/main" xmlns="" id="{838FFD21-7AF7-D3C3-5BF8-AEE6A8A4D55C}"/>
              </a:ext>
            </a:extLst>
          </p:cNvPr>
          <p:cNvPicPr>
            <a:picLocks noChangeAspect="1"/>
          </p:cNvPicPr>
          <p:nvPr/>
        </p:nvPicPr>
        <p:blipFill>
          <a:blip r:embed="rId2" cstate="print">
            <a:duotone>
              <a:schemeClr val="accent1">
                <a:shade val="45000"/>
                <a:satMod val="135000"/>
              </a:schemeClr>
              <a:prstClr val="white"/>
            </a:duotone>
            <a:extLst>
              <a:ext uri="{BEBA8EAE-BF5A-486C-A8C5-ECC9F3942E4B}">
                <a14:imgProps xmlns:a14="http://schemas.microsoft.com/office/drawing/2010/main">
                  <a14:imgLayer r:embed="rId3">
                    <a14:imgEffect>
                      <a14:colorTemperature colorTemp="4700"/>
                    </a14:imgEffect>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344129" y="1709493"/>
            <a:ext cx="11847871" cy="4878119"/>
          </a:xfrm>
          <a:prstGeom prst="rect">
            <a:avLst/>
          </a:prstGeom>
          <a:noFill/>
        </p:spPr>
      </p:pic>
    </p:spTree>
    <p:extLst>
      <p:ext uri="{BB962C8B-B14F-4D97-AF65-F5344CB8AC3E}">
        <p14:creationId xmlns:p14="http://schemas.microsoft.com/office/powerpoint/2010/main" val="105337638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7000"/>
                <a:hueMod val="92000"/>
                <a:satMod val="169000"/>
                <a:lumMod val="164000"/>
              </a:schemeClr>
            </a:gs>
            <a:gs pos="100000">
              <a:schemeClr val="bg2">
                <a:shade val="96000"/>
                <a:satMod val="120000"/>
                <a:lumMod val="90000"/>
              </a:schemeClr>
            </a:gs>
          </a:gsLst>
          <a:path path="circle">
            <a:fillToRect b="100000"/>
          </a:path>
        </a:gra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A33E3FEB-CD60-35CA-CD32-DF4EA08DAEED}"/>
              </a:ext>
            </a:extLst>
          </p:cNvPr>
          <p:cNvPicPr>
            <a:picLocks noChangeAspect="1"/>
          </p:cNvPicPr>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colorTemperature colorTemp="4700"/>
                    </a14:imgEffect>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0" y="1580604"/>
            <a:ext cx="5978013" cy="4023782"/>
          </a:xfrm>
          <a:prstGeom prst="rect">
            <a:avLst/>
          </a:prstGeom>
          <a:noFill/>
        </p:spPr>
      </p:pic>
      <p:sp>
        <p:nvSpPr>
          <p:cNvPr id="4" name="Rectangle 3">
            <a:extLst>
              <a:ext uri="{FF2B5EF4-FFF2-40B4-BE49-F238E27FC236}">
                <a16:creationId xmlns:a16="http://schemas.microsoft.com/office/drawing/2014/main" xmlns="" id="{C7190031-61AA-3EA8-C4F2-F8607A0B8CE6}"/>
              </a:ext>
            </a:extLst>
          </p:cNvPr>
          <p:cNvSpPr/>
          <p:nvPr/>
        </p:nvSpPr>
        <p:spPr>
          <a:xfrm>
            <a:off x="2121309" y="400664"/>
            <a:ext cx="7239000" cy="954107"/>
          </a:xfrm>
          <a:prstGeom prst="rect">
            <a:avLst/>
          </a:prstGeom>
        </p:spPr>
        <p:txBody>
          <a:bodyPr wrap="square">
            <a:spAutoFit/>
          </a:bodyPr>
          <a:lstStyle/>
          <a:p>
            <a:pPr algn="ctr"/>
            <a:r>
              <a:rPr lang="ro-RO" sz="2800" b="1" kern="0" dirty="0">
                <a:solidFill>
                  <a:schemeClr val="accent2">
                    <a:lumMod val="50000"/>
                  </a:schemeClr>
                </a:solidFill>
                <a:latin typeface="Times New Roman" panose="02020603050405020304" pitchFamily="18" charset="0"/>
                <a:cs typeface="Times New Roman" panose="02020603050405020304" pitchFamily="18" charset="0"/>
              </a:rPr>
              <a:t>Obiective de viitor privind dezvoltarea carierei profesionale</a:t>
            </a:r>
            <a:endParaRPr lang="en-US" sz="2800" b="1" kern="0" dirty="0">
              <a:solidFill>
                <a:schemeClr val="accent2">
                  <a:lumMod val="50000"/>
                </a:schemeClr>
              </a:solidFill>
              <a:latin typeface="Times New Roman" panose="02020603050405020304" pitchFamily="18" charset="0"/>
              <a:cs typeface="Times New Roman" panose="02020603050405020304" pitchFamily="18" charset="0"/>
            </a:endParaRPr>
          </a:p>
        </p:txBody>
      </p:sp>
      <p:pic>
        <p:nvPicPr>
          <p:cNvPr id="5" name="Picture 4" descr="A picture containing text, screenshot, font&#10;&#10;Description automatically generated">
            <a:extLst>
              <a:ext uri="{FF2B5EF4-FFF2-40B4-BE49-F238E27FC236}">
                <a16:creationId xmlns:a16="http://schemas.microsoft.com/office/drawing/2014/main" xmlns="" id="{232203FD-862F-3089-55CC-283C9D1388D4}"/>
              </a:ext>
            </a:extLst>
          </p:cNvPr>
          <p:cNvPicPr>
            <a:picLocks noChangeAspect="1"/>
          </p:cNvPicPr>
          <p:nvPr/>
        </p:nvPicPr>
        <p:blipFill>
          <a:blip r:embed="rId4" cstate="print">
            <a:duotone>
              <a:schemeClr val="accent1">
                <a:shade val="45000"/>
                <a:satMod val="135000"/>
              </a:schemeClr>
              <a:prstClr val="white"/>
            </a:duotone>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5742039" y="1580605"/>
            <a:ext cx="6449962" cy="4023782"/>
          </a:xfrm>
          <a:prstGeom prst="rect">
            <a:avLst/>
          </a:prstGeom>
          <a:noFill/>
        </p:spPr>
      </p:pic>
    </p:spTree>
    <p:extLst>
      <p:ext uri="{BB962C8B-B14F-4D97-AF65-F5344CB8AC3E}">
        <p14:creationId xmlns:p14="http://schemas.microsoft.com/office/powerpoint/2010/main" val="24999122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7000"/>
                <a:hueMod val="92000"/>
                <a:satMod val="169000"/>
                <a:lumMod val="164000"/>
              </a:schemeClr>
            </a:gs>
            <a:gs pos="100000">
              <a:schemeClr val="bg2">
                <a:shade val="96000"/>
                <a:satMod val="120000"/>
                <a:lumMod val="90000"/>
              </a:schemeClr>
            </a:gs>
          </a:gsLst>
          <a:path path="circle">
            <a:fillToRect b="100000"/>
          </a:path>
        </a:gra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8534874B-22C6-44EE-9CB0-45B43CDF85A9}"/>
              </a:ext>
            </a:extLst>
          </p:cNvPr>
          <p:cNvSpPr/>
          <p:nvPr/>
        </p:nvSpPr>
        <p:spPr>
          <a:xfrm>
            <a:off x="1855839" y="341671"/>
            <a:ext cx="7239000" cy="954107"/>
          </a:xfrm>
          <a:prstGeom prst="rect">
            <a:avLst/>
          </a:prstGeom>
        </p:spPr>
        <p:txBody>
          <a:bodyPr wrap="square">
            <a:spAutoFit/>
          </a:bodyPr>
          <a:lstStyle/>
          <a:p>
            <a:pPr algn="ctr"/>
            <a:r>
              <a:rPr lang="ro-RO" sz="2800" b="1" kern="0" dirty="0">
                <a:solidFill>
                  <a:schemeClr val="accent2">
                    <a:lumMod val="50000"/>
                  </a:schemeClr>
                </a:solidFill>
                <a:latin typeface="Times New Roman" panose="02020603050405020304" pitchFamily="18" charset="0"/>
                <a:cs typeface="Times New Roman" panose="02020603050405020304" pitchFamily="18" charset="0"/>
              </a:rPr>
              <a:t>Obiective de viitor privind </a:t>
            </a:r>
          </a:p>
          <a:p>
            <a:pPr algn="ctr"/>
            <a:r>
              <a:rPr lang="ro-RO" sz="2800" b="1" kern="0" dirty="0">
                <a:solidFill>
                  <a:schemeClr val="accent2">
                    <a:lumMod val="50000"/>
                  </a:schemeClr>
                </a:solidFill>
                <a:latin typeface="Times New Roman" panose="02020603050405020304" pitchFamily="18" charset="0"/>
                <a:cs typeface="Times New Roman" panose="02020603050405020304" pitchFamily="18" charset="0"/>
              </a:rPr>
              <a:t>activitatea ştiinţifică</a:t>
            </a:r>
            <a:endParaRPr lang="en-US" sz="2800" b="1" kern="0" dirty="0">
              <a:solidFill>
                <a:schemeClr val="accent2">
                  <a:lumMod val="50000"/>
                </a:schemeClr>
              </a:solidFill>
              <a:latin typeface="Times New Roman" panose="02020603050405020304" pitchFamily="18" charset="0"/>
              <a:cs typeface="Times New Roman" panose="02020603050405020304" pitchFamily="18" charset="0"/>
            </a:endParaRPr>
          </a:p>
        </p:txBody>
      </p:sp>
      <p:pic>
        <p:nvPicPr>
          <p:cNvPr id="3" name="Picture 2" descr="A picture containing text, screenshot, mechanical puzzle, cube&#10;&#10;Description automatically generated">
            <a:extLst>
              <a:ext uri="{FF2B5EF4-FFF2-40B4-BE49-F238E27FC236}">
                <a16:creationId xmlns:a16="http://schemas.microsoft.com/office/drawing/2014/main" xmlns="" id="{74899375-BA32-D6BC-5166-975C6A4EFD03}"/>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5302" y="1362044"/>
            <a:ext cx="11787825" cy="5282106"/>
          </a:xfrm>
          <a:prstGeom prst="rect">
            <a:avLst/>
          </a:prstGeom>
          <a:noFill/>
        </p:spPr>
      </p:pic>
    </p:spTree>
    <p:extLst>
      <p:ext uri="{BB962C8B-B14F-4D97-AF65-F5344CB8AC3E}">
        <p14:creationId xmlns:p14="http://schemas.microsoft.com/office/powerpoint/2010/main" val="399197441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7000"/>
                <a:hueMod val="92000"/>
                <a:satMod val="169000"/>
                <a:lumMod val="164000"/>
              </a:schemeClr>
            </a:gs>
            <a:gs pos="82000">
              <a:schemeClr val="bg2">
                <a:shade val="96000"/>
                <a:satMod val="120000"/>
                <a:lumMod val="90000"/>
              </a:schemeClr>
            </a:gs>
          </a:gsLst>
          <a:path path="circle">
            <a:fillToRect b="100000"/>
          </a:path>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29AC9527-1D8A-8170-91A1-396F0CB853CB}"/>
              </a:ext>
            </a:extLst>
          </p:cNvPr>
          <p:cNvSpPr txBox="1"/>
          <p:nvPr/>
        </p:nvSpPr>
        <p:spPr>
          <a:xfrm>
            <a:off x="243348" y="604682"/>
            <a:ext cx="6110748" cy="1200329"/>
          </a:xfrm>
          <a:prstGeom prst="rect">
            <a:avLst/>
          </a:prstGeom>
          <a:noFill/>
        </p:spPr>
        <p:txBody>
          <a:bodyPr wrap="square">
            <a:spAutoFit/>
          </a:bodyPr>
          <a:lstStyle/>
          <a:p>
            <a:r>
              <a:rPr lang="en-US" sz="2400" b="1" i="1" dirty="0" err="1">
                <a:latin typeface="Times New Roman" panose="02020603050405020304" pitchFamily="18" charset="0"/>
                <a:cs typeface="Times New Roman" panose="02020603050405020304" pitchFamily="18" charset="0"/>
              </a:rPr>
              <a:t>În</a:t>
            </a:r>
            <a:r>
              <a:rPr lang="en-US" sz="2400" b="1" i="1" dirty="0">
                <a:latin typeface="Times New Roman" panose="02020603050405020304" pitchFamily="18" charset="0"/>
                <a:cs typeface="Times New Roman" panose="02020603050405020304" pitchFamily="18" charset="0"/>
              </a:rPr>
              <a:t> final, nu </a:t>
            </a:r>
            <a:r>
              <a:rPr lang="en-US" sz="2400" b="1" i="1" dirty="0" err="1">
                <a:latin typeface="Times New Roman" panose="02020603050405020304" pitchFamily="18" charset="0"/>
                <a:cs typeface="Times New Roman" panose="02020603050405020304" pitchFamily="18" charset="0"/>
              </a:rPr>
              <a:t>contează</a:t>
            </a:r>
            <a:r>
              <a:rPr lang="en-US" sz="2400" b="1" i="1" dirty="0">
                <a:latin typeface="Times New Roman" panose="02020603050405020304" pitchFamily="18" charset="0"/>
                <a:cs typeface="Times New Roman" panose="02020603050405020304" pitchFamily="18" charset="0"/>
              </a:rPr>
              <a:t> </a:t>
            </a:r>
            <a:r>
              <a:rPr lang="en-US" sz="2400" b="1" i="1" dirty="0" err="1">
                <a:latin typeface="Times New Roman" panose="02020603050405020304" pitchFamily="18" charset="0"/>
                <a:cs typeface="Times New Roman" panose="02020603050405020304" pitchFamily="18" charset="0"/>
              </a:rPr>
              <a:t>câți</a:t>
            </a:r>
            <a:r>
              <a:rPr lang="en-US" sz="2400" b="1" i="1" dirty="0">
                <a:latin typeface="Times New Roman" panose="02020603050405020304" pitchFamily="18" charset="0"/>
                <a:cs typeface="Times New Roman" panose="02020603050405020304" pitchFamily="18" charset="0"/>
              </a:rPr>
              <a:t> </a:t>
            </a:r>
            <a:r>
              <a:rPr lang="en-US" sz="2400" b="1" i="1" dirty="0" err="1">
                <a:latin typeface="Times New Roman" panose="02020603050405020304" pitchFamily="18" charset="0"/>
                <a:cs typeface="Times New Roman" panose="02020603050405020304" pitchFamily="18" charset="0"/>
              </a:rPr>
              <a:t>pași</a:t>
            </a:r>
            <a:r>
              <a:rPr lang="en-US" sz="2400" b="1" i="1" dirty="0">
                <a:latin typeface="Times New Roman" panose="02020603050405020304" pitchFamily="18" charset="0"/>
                <a:cs typeface="Times New Roman" panose="02020603050405020304" pitchFamily="18" charset="0"/>
              </a:rPr>
              <a:t> ai </a:t>
            </a:r>
            <a:r>
              <a:rPr lang="en-US" sz="2400" b="1" i="1" dirty="0" err="1">
                <a:latin typeface="Times New Roman" panose="02020603050405020304" pitchFamily="18" charset="0"/>
                <a:cs typeface="Times New Roman" panose="02020603050405020304" pitchFamily="18" charset="0"/>
              </a:rPr>
              <a:t>făcut</a:t>
            </a:r>
            <a:r>
              <a:rPr lang="en-US" sz="2400" b="1" i="1" dirty="0">
                <a:latin typeface="Times New Roman" panose="02020603050405020304" pitchFamily="18" charset="0"/>
                <a:cs typeface="Times New Roman" panose="02020603050405020304" pitchFamily="18" charset="0"/>
              </a:rPr>
              <a:t> pe </a:t>
            </a:r>
            <a:r>
              <a:rPr lang="en-US" sz="2400" b="1" i="1" dirty="0" err="1">
                <a:latin typeface="Times New Roman" panose="02020603050405020304" pitchFamily="18" charset="0"/>
                <a:cs typeface="Times New Roman" panose="02020603050405020304" pitchFamily="18" charset="0"/>
              </a:rPr>
              <a:t>drumul</a:t>
            </a:r>
            <a:r>
              <a:rPr lang="en-US" sz="2400" b="1" i="1" dirty="0">
                <a:latin typeface="Times New Roman" panose="02020603050405020304" pitchFamily="18" charset="0"/>
                <a:cs typeface="Times New Roman" panose="02020603050405020304" pitchFamily="18" charset="0"/>
              </a:rPr>
              <a:t> </a:t>
            </a:r>
            <a:r>
              <a:rPr lang="en-US" sz="2400" b="1" i="1" dirty="0" err="1">
                <a:latin typeface="Times New Roman" panose="02020603050405020304" pitchFamily="18" charset="0"/>
                <a:cs typeface="Times New Roman" panose="02020603050405020304" pitchFamily="18" charset="0"/>
              </a:rPr>
              <a:t>carierei</a:t>
            </a:r>
            <a:r>
              <a:rPr lang="en-US" sz="2400" b="1" i="1" dirty="0">
                <a:latin typeface="Times New Roman" panose="02020603050405020304" pitchFamily="18" charset="0"/>
                <a:cs typeface="Times New Roman" panose="02020603050405020304" pitchFamily="18" charset="0"/>
              </a:rPr>
              <a:t> tale, ci </a:t>
            </a:r>
            <a:r>
              <a:rPr lang="en-US" sz="2400" b="1" i="1" dirty="0" err="1">
                <a:latin typeface="Times New Roman" panose="02020603050405020304" pitchFamily="18" charset="0"/>
                <a:cs typeface="Times New Roman" panose="02020603050405020304" pitchFamily="18" charset="0"/>
              </a:rPr>
              <a:t>câte</a:t>
            </a:r>
            <a:r>
              <a:rPr lang="en-US" sz="2400" b="1" i="1" dirty="0">
                <a:latin typeface="Times New Roman" panose="02020603050405020304" pitchFamily="18" charset="0"/>
                <a:cs typeface="Times New Roman" panose="02020603050405020304" pitchFamily="18" charset="0"/>
              </a:rPr>
              <a:t> </a:t>
            </a:r>
            <a:r>
              <a:rPr lang="en-US" sz="2400" b="1" i="1" dirty="0" err="1">
                <a:latin typeface="Times New Roman" panose="02020603050405020304" pitchFamily="18" charset="0"/>
                <a:cs typeface="Times New Roman" panose="02020603050405020304" pitchFamily="18" charset="0"/>
              </a:rPr>
              <a:t>urme</a:t>
            </a:r>
            <a:r>
              <a:rPr lang="en-US" sz="2400" b="1" i="1" dirty="0">
                <a:latin typeface="Times New Roman" panose="02020603050405020304" pitchFamily="18" charset="0"/>
                <a:cs typeface="Times New Roman" panose="02020603050405020304" pitchFamily="18" charset="0"/>
              </a:rPr>
              <a:t> ai </a:t>
            </a:r>
            <a:r>
              <a:rPr lang="en-US" sz="2400" b="1" i="1" dirty="0" err="1">
                <a:latin typeface="Times New Roman" panose="02020603050405020304" pitchFamily="18" charset="0"/>
                <a:cs typeface="Times New Roman" panose="02020603050405020304" pitchFamily="18" charset="0"/>
              </a:rPr>
              <a:t>lăsat</a:t>
            </a:r>
            <a:r>
              <a:rPr lang="en-US" sz="2400" b="1" i="1" dirty="0">
                <a:latin typeface="Times New Roman" panose="02020603050405020304" pitchFamily="18" charset="0"/>
                <a:cs typeface="Times New Roman" panose="02020603050405020304" pitchFamily="18" charset="0"/>
              </a:rPr>
              <a:t> </a:t>
            </a:r>
            <a:r>
              <a:rPr lang="en-US" sz="2400" b="1" i="1" dirty="0" err="1">
                <a:latin typeface="Times New Roman" panose="02020603050405020304" pitchFamily="18" charset="0"/>
                <a:cs typeface="Times New Roman" panose="02020603050405020304" pitchFamily="18" charset="0"/>
              </a:rPr>
              <a:t>în</a:t>
            </a:r>
            <a:r>
              <a:rPr lang="en-US" sz="2400" b="1" i="1" dirty="0">
                <a:latin typeface="Times New Roman" panose="02020603050405020304" pitchFamily="18" charset="0"/>
                <a:cs typeface="Times New Roman" panose="02020603050405020304" pitchFamily="18" charset="0"/>
              </a:rPr>
              <a:t> </a:t>
            </a:r>
            <a:r>
              <a:rPr lang="en-US" sz="2400" b="1" i="1" dirty="0" err="1">
                <a:latin typeface="Times New Roman" panose="02020603050405020304" pitchFamily="18" charset="0"/>
                <a:cs typeface="Times New Roman" panose="02020603050405020304" pitchFamily="18" charset="0"/>
              </a:rPr>
              <a:t>urmă</a:t>
            </a:r>
            <a:r>
              <a:rPr lang="en-US" sz="2400" b="1" i="1" dirty="0">
                <a:latin typeface="Times New Roman" panose="02020603050405020304" pitchFamily="18" charset="0"/>
                <a:cs typeface="Times New Roman" panose="02020603050405020304" pitchFamily="18" charset="0"/>
              </a:rPr>
              <a:t> </a:t>
            </a:r>
            <a:r>
              <a:rPr lang="en-US" sz="2400" b="1" i="1" dirty="0" err="1">
                <a:latin typeface="Times New Roman" panose="02020603050405020304" pitchFamily="18" charset="0"/>
                <a:cs typeface="Times New Roman" panose="02020603050405020304" pitchFamily="18" charset="0"/>
              </a:rPr>
              <a:t>prin</a:t>
            </a:r>
            <a:r>
              <a:rPr lang="en-US" sz="2400" b="1" i="1" dirty="0">
                <a:latin typeface="Times New Roman" panose="02020603050405020304" pitchFamily="18" charset="0"/>
                <a:cs typeface="Times New Roman" panose="02020603050405020304" pitchFamily="18" charset="0"/>
              </a:rPr>
              <a:t> </a:t>
            </a:r>
            <a:r>
              <a:rPr lang="en-US" sz="2400" b="1" i="1" dirty="0" err="1">
                <a:latin typeface="Times New Roman" panose="02020603050405020304" pitchFamily="18" charset="0"/>
                <a:cs typeface="Times New Roman" panose="02020603050405020304" pitchFamily="18" charset="0"/>
              </a:rPr>
              <a:t>contribuțiile</a:t>
            </a:r>
            <a:r>
              <a:rPr lang="en-US" sz="2400" b="1" i="1" dirty="0">
                <a:latin typeface="Times New Roman" panose="02020603050405020304" pitchFamily="18" charset="0"/>
                <a:cs typeface="Times New Roman" panose="02020603050405020304" pitchFamily="18" charset="0"/>
              </a:rPr>
              <a:t> </a:t>
            </a:r>
            <a:r>
              <a:rPr lang="en-US" sz="2400" b="1" i="1" dirty="0" err="1">
                <a:latin typeface="Times New Roman" panose="02020603050405020304" pitchFamily="18" charset="0"/>
                <a:cs typeface="Times New Roman" panose="02020603050405020304" pitchFamily="18" charset="0"/>
              </a:rPr>
              <a:t>și</a:t>
            </a:r>
            <a:r>
              <a:rPr lang="en-US" sz="2400" b="1" i="1" dirty="0">
                <a:latin typeface="Times New Roman" panose="02020603050405020304" pitchFamily="18" charset="0"/>
                <a:cs typeface="Times New Roman" panose="02020603050405020304" pitchFamily="18" charset="0"/>
              </a:rPr>
              <a:t> </a:t>
            </a:r>
            <a:r>
              <a:rPr lang="en-US" sz="2400" b="1" i="1" dirty="0" err="1">
                <a:latin typeface="Times New Roman" panose="02020603050405020304" pitchFamily="18" charset="0"/>
                <a:cs typeface="Times New Roman" panose="02020603050405020304" pitchFamily="18" charset="0"/>
              </a:rPr>
              <a:t>realizările</a:t>
            </a:r>
            <a:r>
              <a:rPr lang="en-US" sz="2400" b="1" i="1" dirty="0">
                <a:latin typeface="Times New Roman" panose="02020603050405020304" pitchFamily="18" charset="0"/>
                <a:cs typeface="Times New Roman" panose="02020603050405020304" pitchFamily="18" charset="0"/>
              </a:rPr>
              <a:t> tale</a:t>
            </a:r>
          </a:p>
        </p:txBody>
      </p:sp>
      <p:sp>
        <p:nvSpPr>
          <p:cNvPr id="5" name="TextBox 4">
            <a:extLst>
              <a:ext uri="{FF2B5EF4-FFF2-40B4-BE49-F238E27FC236}">
                <a16:creationId xmlns:a16="http://schemas.microsoft.com/office/drawing/2014/main" xmlns="" id="{70C2795B-0A43-34DB-3B44-1858F1C16453}"/>
              </a:ext>
            </a:extLst>
          </p:cNvPr>
          <p:cNvSpPr txBox="1"/>
          <p:nvPr/>
        </p:nvSpPr>
        <p:spPr>
          <a:xfrm>
            <a:off x="5621594" y="2603541"/>
            <a:ext cx="6110748" cy="1384995"/>
          </a:xfrm>
          <a:prstGeom prst="rect">
            <a:avLst/>
          </a:prstGeom>
          <a:noFill/>
        </p:spPr>
        <p:txBody>
          <a:bodyPr wrap="square">
            <a:spAutoFit/>
          </a:bodyPr>
          <a:lstStyle/>
          <a:p>
            <a:r>
              <a:rPr lang="en-US" sz="2800" b="1" i="1" dirty="0" err="1">
                <a:latin typeface="Times New Roman" panose="02020603050405020304" pitchFamily="18" charset="0"/>
                <a:cs typeface="Times New Roman" panose="02020603050405020304" pitchFamily="18" charset="0"/>
              </a:rPr>
              <a:t>Adevărata</a:t>
            </a:r>
            <a:r>
              <a:rPr lang="en-US" sz="2800" b="1" i="1" dirty="0">
                <a:latin typeface="Times New Roman" panose="02020603050405020304" pitchFamily="18" charset="0"/>
                <a:cs typeface="Times New Roman" panose="02020603050405020304" pitchFamily="18" charset="0"/>
              </a:rPr>
              <a:t> </a:t>
            </a:r>
            <a:r>
              <a:rPr lang="en-US" sz="2800" b="1" i="1" dirty="0" err="1">
                <a:latin typeface="Times New Roman" panose="02020603050405020304" pitchFamily="18" charset="0"/>
                <a:cs typeface="Times New Roman" panose="02020603050405020304" pitchFamily="18" charset="0"/>
              </a:rPr>
              <a:t>măsură</a:t>
            </a:r>
            <a:r>
              <a:rPr lang="en-US" sz="2800" b="1" i="1" dirty="0">
                <a:latin typeface="Times New Roman" panose="02020603050405020304" pitchFamily="18" charset="0"/>
                <a:cs typeface="Times New Roman" panose="02020603050405020304" pitchFamily="18" charset="0"/>
              </a:rPr>
              <a:t> a </a:t>
            </a:r>
            <a:r>
              <a:rPr lang="en-US" sz="2800" b="1" i="1" dirty="0" err="1">
                <a:latin typeface="Times New Roman" panose="02020603050405020304" pitchFamily="18" charset="0"/>
                <a:cs typeface="Times New Roman" panose="02020603050405020304" pitchFamily="18" charset="0"/>
              </a:rPr>
              <a:t>succesului</a:t>
            </a:r>
            <a:r>
              <a:rPr lang="en-US" sz="2800" b="1" i="1" dirty="0">
                <a:latin typeface="Times New Roman" panose="02020603050405020304" pitchFamily="18" charset="0"/>
                <a:cs typeface="Times New Roman" panose="02020603050405020304" pitchFamily="18" charset="0"/>
              </a:rPr>
              <a:t> nu </a:t>
            </a:r>
            <a:r>
              <a:rPr lang="en-US" sz="2800" b="1" i="1" dirty="0" err="1">
                <a:latin typeface="Times New Roman" panose="02020603050405020304" pitchFamily="18" charset="0"/>
                <a:cs typeface="Times New Roman" panose="02020603050405020304" pitchFamily="18" charset="0"/>
              </a:rPr>
              <a:t>este</a:t>
            </a:r>
            <a:r>
              <a:rPr lang="en-US" sz="2800" b="1" i="1" dirty="0">
                <a:latin typeface="Times New Roman" panose="02020603050405020304" pitchFamily="18" charset="0"/>
                <a:cs typeface="Times New Roman" panose="02020603050405020304" pitchFamily="18" charset="0"/>
              </a:rPr>
              <a:t> </a:t>
            </a:r>
            <a:r>
              <a:rPr lang="en-US" sz="2800" b="1" i="1" dirty="0" err="1">
                <a:latin typeface="Times New Roman" panose="02020603050405020304" pitchFamily="18" charset="0"/>
                <a:cs typeface="Times New Roman" panose="02020603050405020304" pitchFamily="18" charset="0"/>
              </a:rPr>
              <a:t>cât</a:t>
            </a:r>
            <a:r>
              <a:rPr lang="en-US" sz="2800" b="1" i="1" dirty="0">
                <a:latin typeface="Times New Roman" panose="02020603050405020304" pitchFamily="18" charset="0"/>
                <a:cs typeface="Times New Roman" panose="02020603050405020304" pitchFamily="18" charset="0"/>
              </a:rPr>
              <a:t> de </a:t>
            </a:r>
            <a:r>
              <a:rPr lang="en-US" sz="2800" b="1" i="1" dirty="0" err="1">
                <a:latin typeface="Times New Roman" panose="02020603050405020304" pitchFamily="18" charset="0"/>
                <a:cs typeface="Times New Roman" panose="02020603050405020304" pitchFamily="18" charset="0"/>
              </a:rPr>
              <a:t>departe</a:t>
            </a:r>
            <a:r>
              <a:rPr lang="en-US" sz="2800" b="1" i="1" dirty="0">
                <a:latin typeface="Times New Roman" panose="02020603050405020304" pitchFamily="18" charset="0"/>
                <a:cs typeface="Times New Roman" panose="02020603050405020304" pitchFamily="18" charset="0"/>
              </a:rPr>
              <a:t> ai </a:t>
            </a:r>
            <a:r>
              <a:rPr lang="en-US" sz="2800" b="1" i="1" dirty="0" err="1">
                <a:latin typeface="Times New Roman" panose="02020603050405020304" pitchFamily="18" charset="0"/>
                <a:cs typeface="Times New Roman" panose="02020603050405020304" pitchFamily="18" charset="0"/>
              </a:rPr>
              <a:t>ajuns</a:t>
            </a:r>
            <a:r>
              <a:rPr lang="en-US" sz="2800" b="1" i="1" dirty="0">
                <a:latin typeface="Times New Roman" panose="02020603050405020304" pitchFamily="18" charset="0"/>
                <a:cs typeface="Times New Roman" panose="02020603050405020304" pitchFamily="18" charset="0"/>
              </a:rPr>
              <a:t>, ci </a:t>
            </a:r>
            <a:r>
              <a:rPr lang="en-US" sz="2800" b="1" i="1" dirty="0" err="1">
                <a:latin typeface="Times New Roman" panose="02020603050405020304" pitchFamily="18" charset="0"/>
                <a:cs typeface="Times New Roman" panose="02020603050405020304" pitchFamily="18" charset="0"/>
              </a:rPr>
              <a:t>cât</a:t>
            </a:r>
            <a:r>
              <a:rPr lang="en-US" sz="2800" b="1" i="1" dirty="0">
                <a:latin typeface="Times New Roman" panose="02020603050405020304" pitchFamily="18" charset="0"/>
                <a:cs typeface="Times New Roman" panose="02020603050405020304" pitchFamily="18" charset="0"/>
              </a:rPr>
              <a:t> de </a:t>
            </a:r>
            <a:r>
              <a:rPr lang="en-US" sz="2800" b="1" i="1" dirty="0" err="1">
                <a:latin typeface="Times New Roman" panose="02020603050405020304" pitchFamily="18" charset="0"/>
                <a:cs typeface="Times New Roman" panose="02020603050405020304" pitchFamily="18" charset="0"/>
              </a:rPr>
              <a:t>mult</a:t>
            </a:r>
            <a:r>
              <a:rPr lang="en-US" sz="2800" b="1" i="1" dirty="0">
                <a:latin typeface="Times New Roman" panose="02020603050405020304" pitchFamily="18" charset="0"/>
                <a:cs typeface="Times New Roman" panose="02020603050405020304" pitchFamily="18" charset="0"/>
              </a:rPr>
              <a:t> ai </a:t>
            </a:r>
            <a:r>
              <a:rPr lang="en-US" sz="2800" b="1" i="1" dirty="0" err="1">
                <a:latin typeface="Times New Roman" panose="02020603050405020304" pitchFamily="18" charset="0"/>
                <a:cs typeface="Times New Roman" panose="02020603050405020304" pitchFamily="18" charset="0"/>
              </a:rPr>
              <a:t>crescut</a:t>
            </a:r>
            <a:r>
              <a:rPr lang="en-US" sz="2800" b="1" i="1" dirty="0">
                <a:latin typeface="Times New Roman" panose="02020603050405020304" pitchFamily="18" charset="0"/>
                <a:cs typeface="Times New Roman" panose="02020603050405020304" pitchFamily="18" charset="0"/>
              </a:rPr>
              <a:t> pe </a:t>
            </a:r>
            <a:r>
              <a:rPr lang="en-US" sz="2800" b="1" i="1" dirty="0" err="1">
                <a:latin typeface="Times New Roman" panose="02020603050405020304" pitchFamily="18" charset="0"/>
                <a:cs typeface="Times New Roman" panose="02020603050405020304" pitchFamily="18" charset="0"/>
              </a:rPr>
              <a:t>drumul</a:t>
            </a:r>
            <a:r>
              <a:rPr lang="en-US" sz="2800" b="1" i="1" dirty="0">
                <a:latin typeface="Times New Roman" panose="02020603050405020304" pitchFamily="18" charset="0"/>
                <a:cs typeface="Times New Roman" panose="02020603050405020304" pitchFamily="18" charset="0"/>
              </a:rPr>
              <a:t> </a:t>
            </a:r>
            <a:r>
              <a:rPr lang="en-US" sz="2800" b="1" i="1" dirty="0" err="1">
                <a:latin typeface="Times New Roman" panose="02020603050405020304" pitchFamily="18" charset="0"/>
                <a:cs typeface="Times New Roman" panose="02020603050405020304" pitchFamily="18" charset="0"/>
              </a:rPr>
              <a:t>parcurs</a:t>
            </a:r>
            <a:endParaRPr lang="en-US" sz="2800" b="1" i="1"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xmlns="" id="{C376AA03-4DFC-8253-95AD-404599DD3E87}"/>
              </a:ext>
            </a:extLst>
          </p:cNvPr>
          <p:cNvSpPr txBox="1"/>
          <p:nvPr/>
        </p:nvSpPr>
        <p:spPr>
          <a:xfrm>
            <a:off x="530942" y="5202564"/>
            <a:ext cx="10982631" cy="646331"/>
          </a:xfrm>
          <a:prstGeom prst="rect">
            <a:avLst/>
          </a:prstGeom>
          <a:noFill/>
        </p:spPr>
        <p:txBody>
          <a:bodyPr wrap="square">
            <a:spAutoFit/>
          </a:bodyPr>
          <a:lstStyle/>
          <a:p>
            <a:r>
              <a:rPr lang="ro-RO" sz="3600" b="1" i="1" dirty="0">
                <a:latin typeface="Algerian" panose="04020705040A02060702" pitchFamily="82" charset="0"/>
              </a:rPr>
              <a:t>VĂ MULȚUMESC PENTRU ATENȚIA ACORDATĂ !</a:t>
            </a:r>
            <a:endParaRPr lang="en-US" sz="3600" i="1" dirty="0">
              <a:latin typeface="Algerian" panose="04020705040A02060702" pitchFamily="82" charset="0"/>
            </a:endParaRPr>
          </a:p>
        </p:txBody>
      </p:sp>
    </p:spTree>
    <p:extLst>
      <p:ext uri="{BB962C8B-B14F-4D97-AF65-F5344CB8AC3E}">
        <p14:creationId xmlns:p14="http://schemas.microsoft.com/office/powerpoint/2010/main" val="25985876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BC184FB-0C03-7D34-501C-E8C046E9752F}"/>
              </a:ext>
            </a:extLst>
          </p:cNvPr>
          <p:cNvSpPr>
            <a:spLocks noGrp="1"/>
          </p:cNvSpPr>
          <p:nvPr>
            <p:ph type="title"/>
          </p:nvPr>
        </p:nvSpPr>
        <p:spPr>
          <a:xfrm>
            <a:off x="6009001" y="151563"/>
            <a:ext cx="6019800" cy="1143000"/>
          </a:xfrm>
        </p:spPr>
        <p:txBody>
          <a:bodyPr>
            <a:noAutofit/>
          </a:bodyPr>
          <a:lstStyle/>
          <a:p>
            <a:r>
              <a:rPr lang="ro-RO" sz="2400" b="1" i="1" dirty="0">
                <a:latin typeface="Times New Roman" panose="02020603050405020304" pitchFamily="18" charset="0"/>
                <a:cs typeface="Times New Roman" panose="02020603050405020304" pitchFamily="18" charset="0"/>
              </a:rPr>
              <a:t>1. Contextul și poziționarea cercetărilor proprii în domeniul de cercetare</a:t>
            </a:r>
            <a:endParaRPr lang="en-US" sz="2400" b="1" i="1" dirty="0">
              <a:latin typeface="Times New Roman" panose="02020603050405020304" pitchFamily="18" charset="0"/>
              <a:cs typeface="Times New Roman" panose="02020603050405020304" pitchFamily="18" charset="0"/>
            </a:endParaRPr>
          </a:p>
        </p:txBody>
      </p:sp>
      <p:pic>
        <p:nvPicPr>
          <p:cNvPr id="8" name="Picture 7">
            <a:extLst>
              <a:ext uri="{FF2B5EF4-FFF2-40B4-BE49-F238E27FC236}">
                <a16:creationId xmlns:a16="http://schemas.microsoft.com/office/drawing/2014/main" xmlns="" id="{353AB856-9AD8-528F-03D4-BDEAF3F455BB}"/>
              </a:ext>
            </a:extLst>
          </p:cNvPr>
          <p:cNvPicPr>
            <a:picLocks noChangeAspect="1"/>
          </p:cNvPicPr>
          <p:nvPr/>
        </p:nvPicPr>
        <p:blipFill>
          <a:blip r:embed="rId2"/>
          <a:stretch>
            <a:fillRect/>
          </a:stretch>
        </p:blipFill>
        <p:spPr>
          <a:xfrm>
            <a:off x="540774" y="1294563"/>
            <a:ext cx="10353367" cy="5411874"/>
          </a:xfrm>
          <a:prstGeom prst="rect">
            <a:avLst/>
          </a:prstGeom>
        </p:spPr>
      </p:pic>
    </p:spTree>
    <p:extLst>
      <p:ext uri="{BB962C8B-B14F-4D97-AF65-F5344CB8AC3E}">
        <p14:creationId xmlns:p14="http://schemas.microsoft.com/office/powerpoint/2010/main" val="1413157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FB4E264-4604-C17C-C43C-41621217C910}"/>
              </a:ext>
            </a:extLst>
          </p:cNvPr>
          <p:cNvSpPr>
            <a:spLocks noGrp="1"/>
          </p:cNvSpPr>
          <p:nvPr>
            <p:ph type="title"/>
          </p:nvPr>
        </p:nvSpPr>
        <p:spPr>
          <a:xfrm>
            <a:off x="1303643" y="863600"/>
            <a:ext cx="9020228" cy="2212258"/>
          </a:xfrm>
        </p:spPr>
        <p:txBody>
          <a:bodyPr>
            <a:normAutofit fontScale="90000"/>
          </a:bodyPr>
          <a:lstStyle/>
          <a:p>
            <a:pPr algn="ctr"/>
            <a:r>
              <a:rPr lang="ro-RO" b="1" dirty="0"/>
              <a:t/>
            </a:r>
            <a:br>
              <a:rPr lang="ro-RO" b="1" dirty="0"/>
            </a:br>
            <a:r>
              <a:rPr lang="ro-RO" b="1" dirty="0"/>
              <a:t/>
            </a:r>
            <a:br>
              <a:rPr lang="ro-RO" b="1" dirty="0"/>
            </a:br>
            <a:r>
              <a:rPr lang="ro-RO" b="1" dirty="0"/>
              <a:t/>
            </a:r>
            <a:br>
              <a:rPr lang="ro-RO" b="1" dirty="0"/>
            </a:br>
            <a:r>
              <a:rPr lang="it-IT" sz="3100" b="1" dirty="0">
                <a:latin typeface="Times New Roman" panose="02020603050405020304" pitchFamily="18" charset="0"/>
                <a:cs typeface="Times New Roman" panose="02020603050405020304" pitchFamily="18" charset="0"/>
              </a:rPr>
              <a:t>2. Teme de </a:t>
            </a:r>
            <a:r>
              <a:rPr lang="it-IT" sz="3100" b="1" dirty="0" err="1">
                <a:latin typeface="Times New Roman" panose="02020603050405020304" pitchFamily="18" charset="0"/>
                <a:cs typeface="Times New Roman" panose="02020603050405020304" pitchFamily="18" charset="0"/>
              </a:rPr>
              <a:t>cercetare</a:t>
            </a:r>
            <a:r>
              <a:rPr lang="it-IT" sz="3100" b="1" dirty="0">
                <a:latin typeface="Times New Roman" panose="02020603050405020304" pitchFamily="18" charset="0"/>
                <a:cs typeface="Times New Roman" panose="02020603050405020304" pitchFamily="18" charset="0"/>
              </a:rPr>
              <a:t> </a:t>
            </a:r>
            <a:r>
              <a:rPr lang="it-IT" sz="3100" b="1" dirty="0" err="1">
                <a:latin typeface="Times New Roman" panose="02020603050405020304" pitchFamily="18" charset="0"/>
                <a:cs typeface="Times New Roman" panose="02020603050405020304" pitchFamily="18" charset="0"/>
              </a:rPr>
              <a:t>dezvolta</a:t>
            </a:r>
            <a:r>
              <a:rPr lang="ro-RO" sz="3100" b="1" dirty="0">
                <a:latin typeface="Times New Roman" panose="02020603050405020304" pitchFamily="18" charset="0"/>
                <a:cs typeface="Times New Roman" panose="02020603050405020304" pitchFamily="18" charset="0"/>
              </a:rPr>
              <a:t>r</a:t>
            </a:r>
            <a:r>
              <a:rPr lang="it-IT" sz="3100" b="1" dirty="0">
                <a:latin typeface="Times New Roman" panose="02020603050405020304" pitchFamily="18" charset="0"/>
                <a:cs typeface="Times New Roman" panose="02020603050405020304" pitchFamily="18" charset="0"/>
              </a:rPr>
              <a:t>e</a:t>
            </a:r>
            <a:r>
              <a:rPr lang="ro-RO" sz="3100" b="1" dirty="0">
                <a:latin typeface="Times New Roman" panose="02020603050405020304" pitchFamily="18" charset="0"/>
                <a:cs typeface="Times New Roman" panose="02020603050405020304" pitchFamily="18" charset="0"/>
              </a:rPr>
              <a:t/>
            </a:r>
            <a:br>
              <a:rPr lang="ro-RO" sz="3100" b="1" dirty="0">
                <a:latin typeface="Times New Roman" panose="02020603050405020304" pitchFamily="18" charset="0"/>
                <a:cs typeface="Times New Roman" panose="02020603050405020304" pitchFamily="18" charset="0"/>
              </a:rPr>
            </a:br>
            <a:r>
              <a:rPr lang="ro-RO" sz="3100" b="1" dirty="0">
                <a:latin typeface="Times New Roman" panose="02020603050405020304" pitchFamily="18" charset="0"/>
                <a:cs typeface="Times New Roman" panose="02020603050405020304" pitchFamily="18" charset="0"/>
              </a:rPr>
              <a:t/>
            </a:r>
            <a:br>
              <a:rPr lang="ro-RO" sz="3100" b="1" dirty="0">
                <a:latin typeface="Times New Roman" panose="02020603050405020304" pitchFamily="18" charset="0"/>
                <a:cs typeface="Times New Roman" panose="02020603050405020304" pitchFamily="18" charset="0"/>
              </a:rPr>
            </a:br>
            <a:r>
              <a:rPr lang="ro-RO" sz="3100" b="1" dirty="0">
                <a:latin typeface="Times New Roman" panose="02020603050405020304" pitchFamily="18" charset="0"/>
                <a:cs typeface="Times New Roman" panose="02020603050405020304" pitchFamily="18" charset="0"/>
              </a:rPr>
              <a:t>2.1 </a:t>
            </a:r>
            <a:r>
              <a:rPr lang="ro-RO" sz="3100" b="1" kern="0" cap="none" dirty="0">
                <a:effectLst/>
                <a:latin typeface="Times New Roman" panose="02020603050405020304" pitchFamily="18" charset="0"/>
                <a:ea typeface="Times New Roman" panose="02020603050405020304" pitchFamily="18" charset="0"/>
                <a:cs typeface="Times New Roman" panose="02020603050405020304" pitchFamily="18" charset="0"/>
              </a:rPr>
              <a:t>Inovația digitală în finanțe: promovarea eficienței și sustenabilității</a:t>
            </a:r>
            <a:r>
              <a:rPr lang="en-US" sz="3100" b="1" kern="0" dirty="0">
                <a:solidFill>
                  <a:srgbClr val="2F5496"/>
                </a:solidFill>
                <a:effectLst/>
                <a:latin typeface="Times New Roman" panose="02020603050405020304" pitchFamily="18" charset="0"/>
                <a:ea typeface="Times New Roman" panose="02020603050405020304" pitchFamily="18" charset="0"/>
                <a:cs typeface="Times New Roman" panose="02020603050405020304" pitchFamily="18" charset="0"/>
              </a:rPr>
              <a:t/>
            </a:r>
            <a:br>
              <a:rPr lang="en-US" sz="3100" b="1" kern="0" dirty="0">
                <a:solidFill>
                  <a:srgbClr val="2F5496"/>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it-IT" dirty="0"/>
              <a:t/>
            </a:r>
            <a:br>
              <a:rPr lang="it-IT" dirty="0"/>
            </a:br>
            <a:endParaRPr lang="en-US" dirty="0"/>
          </a:p>
        </p:txBody>
      </p:sp>
      <p:graphicFrame>
        <p:nvGraphicFramePr>
          <p:cNvPr id="4" name="Diagram 3">
            <a:extLst>
              <a:ext uri="{FF2B5EF4-FFF2-40B4-BE49-F238E27FC236}">
                <a16:creationId xmlns:a16="http://schemas.microsoft.com/office/drawing/2014/main" xmlns="" id="{34B69422-4846-EB91-C8F2-6F4805ED3237}"/>
              </a:ext>
            </a:extLst>
          </p:cNvPr>
          <p:cNvGraphicFramePr/>
          <p:nvPr>
            <p:extLst>
              <p:ext uri="{D42A27DB-BD31-4B8C-83A1-F6EECF244321}">
                <p14:modId xmlns:p14="http://schemas.microsoft.com/office/powerpoint/2010/main" val="3758828490"/>
              </p:ext>
            </p:extLst>
          </p:nvPr>
        </p:nvGraphicFramePr>
        <p:xfrm>
          <a:off x="1697703" y="2644878"/>
          <a:ext cx="9190654" cy="40440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80796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ight Arrow 1">
            <a:extLst>
              <a:ext uri="{FF2B5EF4-FFF2-40B4-BE49-F238E27FC236}">
                <a16:creationId xmlns:a16="http://schemas.microsoft.com/office/drawing/2014/main" xmlns="" id="{5278938F-2659-0022-14CF-243D212E72FE}"/>
              </a:ext>
            </a:extLst>
          </p:cNvPr>
          <p:cNvSpPr/>
          <p:nvPr/>
        </p:nvSpPr>
        <p:spPr>
          <a:xfrm>
            <a:off x="555523" y="2512142"/>
            <a:ext cx="1715730" cy="3048000"/>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just">
              <a:lnSpc>
                <a:spcPct val="130000"/>
              </a:lnSpc>
            </a:pPr>
            <a:r>
              <a:rPr lang="en-US" sz="2400" b="1" dirty="0">
                <a:solidFill>
                  <a:schemeClr val="accent2">
                    <a:lumMod val="50000"/>
                  </a:schemeClr>
                </a:solidFill>
                <a:latin typeface="Georgia" pitchFamily="18" charset="0"/>
                <a:cs typeface="Times New Roman" pitchFamily="18" charset="0"/>
              </a:rPr>
              <a:t>2023</a:t>
            </a:r>
          </a:p>
        </p:txBody>
      </p:sp>
      <p:graphicFrame>
        <p:nvGraphicFramePr>
          <p:cNvPr id="3" name="Diagram 2">
            <a:extLst>
              <a:ext uri="{FF2B5EF4-FFF2-40B4-BE49-F238E27FC236}">
                <a16:creationId xmlns:a16="http://schemas.microsoft.com/office/drawing/2014/main" xmlns="" id="{1F1AD741-50DD-5A1B-F9B9-D1595DC2CB20}"/>
              </a:ext>
            </a:extLst>
          </p:cNvPr>
          <p:cNvGraphicFramePr/>
          <p:nvPr>
            <p:extLst>
              <p:ext uri="{D42A27DB-BD31-4B8C-83A1-F6EECF244321}">
                <p14:modId xmlns:p14="http://schemas.microsoft.com/office/powerpoint/2010/main" val="4147514137"/>
              </p:ext>
            </p:extLst>
          </p:nvPr>
        </p:nvGraphicFramePr>
        <p:xfrm>
          <a:off x="2359742" y="1651819"/>
          <a:ext cx="8070808" cy="49231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angle 3">
            <a:extLst>
              <a:ext uri="{FF2B5EF4-FFF2-40B4-BE49-F238E27FC236}">
                <a16:creationId xmlns:a16="http://schemas.microsoft.com/office/drawing/2014/main" xmlns="" id="{FCADD126-BCC2-2ED1-112E-A6B0B9D2F613}"/>
              </a:ext>
            </a:extLst>
          </p:cNvPr>
          <p:cNvSpPr/>
          <p:nvPr/>
        </p:nvSpPr>
        <p:spPr>
          <a:xfrm>
            <a:off x="1256070" y="836645"/>
            <a:ext cx="9174480" cy="620619"/>
          </a:xfrm>
          <a:prstGeom prst="rect">
            <a:avLst/>
          </a:prstGeom>
        </p:spPr>
        <p:txBody>
          <a:bodyPr wrap="square">
            <a:spAutoFit/>
          </a:bodyPr>
          <a:lstStyle/>
          <a:p>
            <a:pPr algn="just">
              <a:lnSpc>
                <a:spcPct val="150000"/>
              </a:lnSpc>
              <a:spcAft>
                <a:spcPts val="800"/>
              </a:spcAft>
            </a:pPr>
            <a:r>
              <a:rPr lang="ro-RO" sz="2600" b="1" i="1" dirty="0">
                <a:effectLst/>
                <a:latin typeface="Times New Roman" panose="02020603050405020304" pitchFamily="18" charset="0"/>
                <a:ea typeface="Calibri" panose="020F0502020204030204" pitchFamily="34" charset="0"/>
                <a:cs typeface="Times New Roman" panose="02020603050405020304" pitchFamily="18" charset="0"/>
              </a:rPr>
              <a:t>2.1.1. Serviciile bancare electronice în relația oameni-digitalizare</a:t>
            </a:r>
            <a:endParaRPr lang="en-US" sz="2600" b="1"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636638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xmlns="" id="{8ABB9F66-BA10-135D-4234-29E81A21BBFD}"/>
              </a:ext>
            </a:extLst>
          </p:cNvPr>
          <p:cNvSpPr/>
          <p:nvPr/>
        </p:nvSpPr>
        <p:spPr>
          <a:xfrm>
            <a:off x="373626" y="422787"/>
            <a:ext cx="9448800" cy="127819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2000" b="1" dirty="0" err="1">
                <a:latin typeface="Times New Roman" panose="02020603050405020304" pitchFamily="18" charset="0"/>
                <a:cs typeface="Times New Roman" panose="02020603050405020304" pitchFamily="18" charset="0"/>
              </a:rPr>
              <a:t>Scopul</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studiului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este</a:t>
            </a:r>
            <a:r>
              <a:rPr lang="en-US" sz="2000" dirty="0">
                <a:latin typeface="Times New Roman" panose="02020603050405020304" pitchFamily="18" charset="0"/>
                <a:cs typeface="Times New Roman" panose="02020603050405020304" pitchFamily="18" charset="0"/>
              </a:rPr>
              <a:t> de a </a:t>
            </a:r>
            <a:r>
              <a:rPr lang="en-US" sz="2000" dirty="0" err="1">
                <a:latin typeface="Times New Roman" panose="02020603050405020304" pitchFamily="18" charset="0"/>
                <a:cs typeface="Times New Roman" panose="02020603050405020304" pitchFamily="18" charset="0"/>
              </a:rPr>
              <a:t>oferi</a:t>
            </a:r>
            <a:r>
              <a:rPr lang="en-US" sz="2000" dirty="0">
                <a:latin typeface="Times New Roman" panose="02020603050405020304" pitchFamily="18" charset="0"/>
                <a:cs typeface="Times New Roman" panose="02020603050405020304" pitchFamily="18" charset="0"/>
              </a:rPr>
              <a:t> o imagine de </a:t>
            </a:r>
            <a:r>
              <a:rPr lang="en-US" sz="2000" dirty="0" err="1">
                <a:latin typeface="Times New Roman" panose="02020603050405020304" pitchFamily="18" charset="0"/>
                <a:cs typeface="Times New Roman" panose="02020603050405020304" pitchFamily="18" charset="0"/>
              </a:rPr>
              <a:t>ansamblu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asupra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transformării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digitale</a:t>
            </a:r>
            <a:r>
              <a:rPr lang="en-US" sz="2000" dirty="0">
                <a:latin typeface="Times New Roman" panose="02020603050405020304" pitchFamily="18" charset="0"/>
                <a:cs typeface="Times New Roman" panose="02020603050405020304" pitchFamily="18" charset="0"/>
              </a:rPr>
              <a:t> a </a:t>
            </a:r>
            <a:r>
              <a:rPr lang="en-US" sz="2000" dirty="0" err="1">
                <a:latin typeface="Times New Roman" panose="02020603050405020304" pitchFamily="18" charset="0"/>
                <a:cs typeface="Times New Roman" panose="02020603050405020304" pitchFamily="18" charset="0"/>
              </a:rPr>
              <a:t>sectorului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bancar</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și</a:t>
            </a:r>
            <a:r>
              <a:rPr lang="en-US" sz="2000" dirty="0">
                <a:latin typeface="Times New Roman" panose="02020603050405020304" pitchFamily="18" charset="0"/>
                <a:cs typeface="Times New Roman" panose="02020603050405020304" pitchFamily="18" charset="0"/>
              </a:rPr>
              <a:t> a </a:t>
            </a:r>
            <a:r>
              <a:rPr lang="en-US" sz="2000" dirty="0" err="1">
                <a:latin typeface="Times New Roman" panose="02020603050405020304" pitchFamily="18" charset="0"/>
                <a:cs typeface="Times New Roman" panose="02020603050405020304" pitchFamily="18" charset="0"/>
              </a:rPr>
              <a:t>comportamentului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diferitelor</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categorii</a:t>
            </a:r>
            <a:r>
              <a:rPr lang="en-US" sz="2000" dirty="0">
                <a:latin typeface="Times New Roman" panose="02020603050405020304" pitchFamily="18" charset="0"/>
                <a:cs typeface="Times New Roman" panose="02020603050405020304" pitchFamily="18" charset="0"/>
              </a:rPr>
              <a:t> socio-</a:t>
            </a:r>
            <a:r>
              <a:rPr lang="en-US" sz="2000" dirty="0" err="1">
                <a:latin typeface="Times New Roman" panose="02020603050405020304" pitchFamily="18" charset="0"/>
                <a:cs typeface="Times New Roman" panose="02020603050405020304" pitchFamily="18" charset="0"/>
              </a:rPr>
              <a:t>economice</a:t>
            </a:r>
            <a:r>
              <a:rPr lang="en-US" sz="2000" dirty="0">
                <a:latin typeface="Times New Roman" panose="02020603050405020304" pitchFamily="18" charset="0"/>
                <a:cs typeface="Times New Roman" panose="02020603050405020304" pitchFamily="18" charset="0"/>
              </a:rPr>
              <a:t> de </a:t>
            </a:r>
            <a:r>
              <a:rPr lang="en-US" sz="2000" dirty="0" err="1">
                <a:latin typeface="Times New Roman" panose="02020603050405020304" pitchFamily="18" charset="0"/>
                <a:cs typeface="Times New Roman" panose="02020603050405020304" pitchFamily="18" charset="0"/>
              </a:rPr>
              <a:t>utilizatori</a:t>
            </a:r>
            <a:r>
              <a:rPr lang="en-US" sz="2000" dirty="0">
                <a:latin typeface="Times New Roman" panose="02020603050405020304" pitchFamily="18" charset="0"/>
                <a:cs typeface="Times New Roman" panose="02020603050405020304" pitchFamily="18" charset="0"/>
              </a:rPr>
              <a:t>.</a:t>
            </a:r>
          </a:p>
        </p:txBody>
      </p:sp>
      <p:graphicFrame>
        <p:nvGraphicFramePr>
          <p:cNvPr id="5" name="Diagram 4">
            <a:extLst>
              <a:ext uri="{FF2B5EF4-FFF2-40B4-BE49-F238E27FC236}">
                <a16:creationId xmlns:a16="http://schemas.microsoft.com/office/drawing/2014/main" xmlns="" id="{211E8DB2-28CC-07AF-927C-D387D76C725F}"/>
              </a:ext>
            </a:extLst>
          </p:cNvPr>
          <p:cNvGraphicFramePr/>
          <p:nvPr>
            <p:extLst>
              <p:ext uri="{D42A27DB-BD31-4B8C-83A1-F6EECF244321}">
                <p14:modId xmlns:p14="http://schemas.microsoft.com/office/powerpoint/2010/main" val="1414617809"/>
              </p:ext>
            </p:extLst>
          </p:nvPr>
        </p:nvGraphicFramePr>
        <p:xfrm>
          <a:off x="1933678" y="1936956"/>
          <a:ext cx="9678220" cy="38837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Arrow: Down 5">
            <a:extLst>
              <a:ext uri="{FF2B5EF4-FFF2-40B4-BE49-F238E27FC236}">
                <a16:creationId xmlns:a16="http://schemas.microsoft.com/office/drawing/2014/main" xmlns="" id="{0A0CE848-745A-8236-289F-890C492EF74E}"/>
              </a:ext>
            </a:extLst>
          </p:cNvPr>
          <p:cNvSpPr/>
          <p:nvPr/>
        </p:nvSpPr>
        <p:spPr>
          <a:xfrm>
            <a:off x="5850193" y="5496232"/>
            <a:ext cx="904567" cy="1219200"/>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290568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xmlns="" id="{1C46B657-BF31-B26D-DE12-1E64DD71EE17}"/>
              </a:ext>
            </a:extLst>
          </p:cNvPr>
          <p:cNvGraphicFramePr/>
          <p:nvPr>
            <p:extLst>
              <p:ext uri="{D42A27DB-BD31-4B8C-83A1-F6EECF244321}">
                <p14:modId xmlns:p14="http://schemas.microsoft.com/office/powerpoint/2010/main" val="2014760136"/>
              </p:ext>
            </p:extLst>
          </p:nvPr>
        </p:nvGraphicFramePr>
        <p:xfrm>
          <a:off x="1825523" y="973394"/>
          <a:ext cx="8871974" cy="55687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89512337"/>
      </p:ext>
    </p:extLst>
  </p:cSld>
  <p:clrMapOvr>
    <a:masterClrMapping/>
  </p:clrMapOvr>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xmlns="" name="Slice" id="{0507925B-6AC9-4358-8E18-C330545D08F8}" vid="{13FEC7C6-62A9-40C4-99D2-581AACACAA2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xmlns=""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Slice</Template>
  <TotalTime>1562</TotalTime>
  <Words>3264</Words>
  <Application>Microsoft Office PowerPoint</Application>
  <PresentationFormat>Custom</PresentationFormat>
  <Paragraphs>249</Paragraphs>
  <Slides>47</Slides>
  <Notes>2</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Slice</vt:lpstr>
      <vt:lpstr>Perspective teoretice și empirice privind digitalizarea și conformarea financiară orientate strategic către finanțe sustenabile; o perspectivă interdisciplinară</vt:lpstr>
      <vt:lpstr>REALIZĂRI ȘTIINȚIFICE ȘI PROFESIONALE ȘI  PLANURI DE EVOLUȚIE ȘI DEZVOLTARE A CARIEREI</vt:lpstr>
      <vt:lpstr>PowerPoint Presentation</vt:lpstr>
      <vt:lpstr>PowerPoint Presentation</vt:lpstr>
      <vt:lpstr>1. Contextul și poziționarea cercetărilor proprii în domeniul de cercetare</vt:lpstr>
      <vt:lpstr>   2. Teme de cercetare dezvoltare  2.1 Inovația digitală în finanțe: promovarea eficienței și sustenabilității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2. Teme de cercetare dezvoltare  2.2 Reflecții asupra guvernanței corporative: investițiile durabile și economisire responsabilă în contextul finanțelor sustenabile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2. Teme de cercetare dezvoltare  2.3 Reziliența economică și finanțarea sustenabilă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Perspective teoretice și empirice privind digitalizarea și conformarea financiară orientate strategic către finanțe sustenabile; o perspectivă interdisciplinară</dc:title>
  <dc:creator>Oana Oprisan</dc:creator>
  <cp:lastModifiedBy>Madalina</cp:lastModifiedBy>
  <cp:revision>132</cp:revision>
  <dcterms:created xsi:type="dcterms:W3CDTF">2024-06-07T13:30:50Z</dcterms:created>
  <dcterms:modified xsi:type="dcterms:W3CDTF">2024-06-14T08:19:32Z</dcterms:modified>
</cp:coreProperties>
</file>